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mside - d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AE7F54D5-E056-4BC0-AA5D-4F25AFC28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2DE0898-5E7F-4180-B259-58139D630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9A0E3EC-50C6-47A3-8472-5D19C933D00F}" type="datetimeFigureOut">
              <a:rPr lang="nb-NO"/>
              <a:pPr>
                <a:defRPr/>
              </a:pPr>
              <a:t>28.09.2018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9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emside - 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0C0425CF-22B9-4F58-BAE7-E418E94D3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C5B2CBCF-45AA-474C-8727-27EECE62B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993E55-238B-4349-8F74-C93895EB03B9}" type="datetimeFigureOut">
              <a:rPr lang="nb-NO"/>
              <a:pPr>
                <a:defRPr/>
              </a:pPr>
              <a:t>28.09.2018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59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emside - e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1B246AFA-65F5-4E84-985B-639CD041D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AB0E9BE9-1EC0-4F4F-BA44-FEBCB08F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11ED3A-814D-4069-8055-40CDBB3B46D2}" type="datetimeFigureOut">
              <a:rPr lang="nb-NO"/>
              <a:pPr>
                <a:defRPr/>
              </a:pPr>
              <a:t>28.09.2018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81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Fremside - 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6B9846BD-AD84-426D-A40D-D4ACDBDAA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62FFE2C1-7A83-4785-979B-0517FC66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EEC549B-7437-4CBE-9D6E-878E4BEED7ED}" type="datetimeFigureOut">
              <a:rPr lang="nb-NO"/>
              <a:pPr>
                <a:defRPr/>
              </a:pPr>
              <a:t>28.09.2018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137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Fremside - g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75C5DD34-A145-4830-AD43-EA8A1D0E5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74C5F29E-4C06-41E6-AEAD-1A8A656B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4417CB7-1FF0-4342-8E60-B09381947298}" type="datetimeFigureOut">
              <a:rPr lang="nb-NO"/>
              <a:pPr>
                <a:defRPr/>
              </a:pPr>
              <a:t>28.09.2018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05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Fremside - trak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B2699B59-7C13-4B3F-BECE-6A1374521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786314" y="3929066"/>
            <a:ext cx="4071966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786314" y="4572008"/>
            <a:ext cx="4071966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869F0C8F-73B7-46D3-81E4-81149E69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15125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F0EF83A-6456-4E31-9A72-30BF7CB3E356}" type="datetimeFigureOut">
              <a:rPr lang="nb-NO"/>
              <a:pPr>
                <a:defRPr/>
              </a:pPr>
              <a:t>28.09.2018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31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skriveside.jpg">
            <a:extLst>
              <a:ext uri="{FF2B5EF4-FFF2-40B4-BE49-F238E27FC236}">
                <a16:creationId xmlns:a16="http://schemas.microsoft.com/office/drawing/2014/main" id="{48807A6D-7F07-4D4D-BDA4-9CB98FA2C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686700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00100" y="1600201"/>
            <a:ext cx="7686700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655FBF6B-9761-4647-A601-5FEF8598F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B065C22-FCED-456C-9552-5E64B1BC2192}" type="datetimeFigureOut">
              <a:rPr lang="nb-NO"/>
              <a:pPr>
                <a:defRPr/>
              </a:pPr>
              <a:t>28.09.2018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4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 descr="MGK_powerpoint_skriveside.jpg">
            <a:extLst>
              <a:ext uri="{FF2B5EF4-FFF2-40B4-BE49-F238E27FC236}">
                <a16:creationId xmlns:a16="http://schemas.microsoft.com/office/drawing/2014/main" id="{A3B46B42-7FC0-4163-9965-65461ADBD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686700" cy="631844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00100" y="1600201"/>
            <a:ext cx="3571900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/>
          </p:nvPr>
        </p:nvSpPr>
        <p:spPr>
          <a:xfrm>
            <a:off x="4857750" y="1571625"/>
            <a:ext cx="3857625" cy="4071938"/>
          </a:xfrm>
          <a:ln>
            <a:solidFill>
              <a:srgbClr val="325D27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B5EBB78E-118B-4840-9EC8-A33DDC5505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572250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623DF37-1B37-404C-AA2A-4824F21AA3CB}" type="datetimeFigureOut">
              <a:rPr lang="nb-NO"/>
              <a:pPr>
                <a:defRPr/>
              </a:pPr>
              <a:t>28.09.2018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21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63589E16-9A16-43B0-BF1D-7C75DB85D0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D91D1E8F-8266-49EF-8BF3-7BE9D0E349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7EA9E3-7287-4425-9B6A-820FD1F41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513BC-A6E7-4956-A533-CD14FBBE9770}" type="datetimeFigureOut">
              <a:rPr lang="nb-NO"/>
              <a:pPr>
                <a:defRPr/>
              </a:pPr>
              <a:t>28.09.2018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6F9FFC-FD80-4FA1-A363-34BBE65DB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87A02D-C139-42BC-A934-B414892E7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C63965F-4E8B-4842-860A-E289BC8F982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>
            <a:extLst>
              <a:ext uri="{FF2B5EF4-FFF2-40B4-BE49-F238E27FC236}">
                <a16:creationId xmlns:a16="http://schemas.microsoft.com/office/drawing/2014/main" id="{50707EC5-7160-44CD-A332-238681C25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6313" y="3929063"/>
            <a:ext cx="4071937" cy="584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nb-NO" altLang="nb-NO"/>
            </a:br>
            <a:br>
              <a:rPr lang="nb-NO" altLang="nb-NO"/>
            </a:br>
            <a:endParaRPr lang="nb-NO" altLang="nb-NO"/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D691762F-02B5-4944-8A90-28768CE6B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849" y="4572000"/>
            <a:ext cx="4468401" cy="10668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nb-NO"/>
              <a:t>DEKOM-samling</a:t>
            </a:r>
          </a:p>
          <a:p>
            <a:pPr algn="ctr">
              <a:buFont typeface="Arial" charset="0"/>
              <a:buNone/>
              <a:defRPr/>
            </a:pPr>
            <a:r>
              <a:rPr lang="nb-NO"/>
              <a:t>Oppdal, 26. og 27. september 2018</a:t>
            </a:r>
            <a:endParaRPr lang="nb-NO"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65F237-7208-4D62-9C9B-63D07DD4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928688"/>
            <a:ext cx="7686675" cy="63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/>
              <a:t>Et lite tilbakeblikk og litt om hva vi gjør dette skoleåret</a:t>
            </a:r>
          </a:p>
        </p:txBody>
      </p:sp>
      <p:sp>
        <p:nvSpPr>
          <p:cNvPr id="11267" name="Plassholder for innhold 2">
            <a:extLst>
              <a:ext uri="{FF2B5EF4-FFF2-40B4-BE49-F238E27FC236}">
                <a16:creationId xmlns:a16="http://schemas.microsoft.com/office/drawing/2014/main" id="{AC238BDF-C73E-4009-A7A7-63F1B3BD9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600200"/>
            <a:ext cx="7459663" cy="4205288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Ø"/>
            </a:pPr>
            <a:endParaRPr lang="nb-NO" altLang="nb-NO" sz="2000">
              <a:cs typeface="Helvetica"/>
            </a:endParaRPr>
          </a:p>
          <a:p>
            <a:pPr lvl="1" eaLnBrk="1" hangingPunct="1"/>
            <a:r>
              <a:rPr lang="nb-NO" altLang="nb-NO" sz="2000">
                <a:cs typeface="Helvetica"/>
              </a:rPr>
              <a:t>Vurdering for læring</a:t>
            </a:r>
          </a:p>
          <a:p>
            <a:pPr lvl="1" eaLnBrk="1" hangingPunct="1"/>
            <a:r>
              <a:rPr lang="nb-NO" altLang="nb-NO" sz="2000">
                <a:cs typeface="Helvetica"/>
              </a:rPr>
              <a:t>SKU</a:t>
            </a:r>
            <a:endParaRPr lang="nb-NO" sz="2000">
              <a:cs typeface="Helvetica"/>
            </a:endParaRPr>
          </a:p>
          <a:p>
            <a:pPr lvl="1" eaLnBrk="1" hangingPunct="1"/>
            <a:r>
              <a:rPr lang="nb-NO" altLang="nb-NO" sz="2000" err="1">
                <a:cs typeface="Helvetica"/>
              </a:rPr>
              <a:t>UiU</a:t>
            </a:r>
            <a:endParaRPr lang="nb-NO" altLang="nb-NO" sz="2000">
              <a:cs typeface="Helvetica"/>
            </a:endParaRPr>
          </a:p>
          <a:p>
            <a:pPr lvl="1" eaLnBrk="1" hangingPunct="1"/>
            <a:r>
              <a:rPr lang="nb-NO" altLang="nb-NO" sz="2000">
                <a:cs typeface="Helvetica"/>
              </a:rPr>
              <a:t>Kompetanse for mangfold</a:t>
            </a:r>
          </a:p>
          <a:p>
            <a:pPr lvl="1" eaLnBrk="1" hangingPunct="1"/>
            <a:r>
              <a:rPr lang="nb-NO" altLang="nb-NO" sz="2000">
                <a:cs typeface="Helvetica"/>
              </a:rPr>
              <a:t>Tilpasset opplæring - spesialundervisning</a:t>
            </a:r>
          </a:p>
          <a:p>
            <a:pPr lvl="2" eaLnBrk="1" hangingPunct="1"/>
            <a:r>
              <a:rPr lang="nb-NO" altLang="nb-NO" sz="1600">
                <a:cs typeface="Helvetica"/>
              </a:rPr>
              <a:t>Resultater jenter/gutter</a:t>
            </a:r>
          </a:p>
          <a:p>
            <a:pPr lvl="1" eaLnBrk="1" hangingPunct="1"/>
            <a:r>
              <a:rPr lang="nb-NO" altLang="nb-NO" sz="2000">
                <a:cs typeface="Helvetica"/>
              </a:rPr>
              <a:t>Begynneropplæring - regning</a:t>
            </a:r>
          </a:p>
          <a:p>
            <a:pPr lvl="1" eaLnBrk="1" hangingPunct="1"/>
            <a:r>
              <a:rPr lang="nb-NO" altLang="nb-NO" sz="2000">
                <a:cs typeface="Helvetica"/>
              </a:rPr>
              <a:t>Mobilfri skole, leksefri skole...</a:t>
            </a:r>
          </a:p>
          <a:p>
            <a:pPr lvl="1" eaLnBrk="1" hangingPunct="1"/>
            <a:r>
              <a:rPr lang="nb-NO" altLang="nb-NO" sz="2000">
                <a:cs typeface="Helvetica"/>
              </a:rPr>
              <a:t>"Fysisk aktivitet i skolen" </a:t>
            </a:r>
            <a:endParaRPr lang="nb-NO"/>
          </a:p>
          <a:p>
            <a:pPr lvl="1" eaLnBrk="1" hangingPunct="1"/>
            <a:r>
              <a:rPr lang="nb-NO" altLang="nb-NO" sz="2000">
                <a:cs typeface="Helvetica"/>
              </a:rPr>
              <a:t>"Språkløypa"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9F3224D4-19C8-4E4E-8650-ADB94CF15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857250"/>
            <a:ext cx="7686675" cy="703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/>
              <a:t>Fysisk aktivitet som læring i skolen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3EB7701-10D4-45EA-A950-5615BEA5D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>
                <a:cs typeface="Helvetica"/>
              </a:rPr>
              <a:t>ASK – Active Smarter Kids: undersøker om økt fysisk aktivitet i samspill med de tradisjonelle fagene påvirker skoleprestasjon  og trivsel på skolen. </a:t>
            </a:r>
          </a:p>
          <a:p>
            <a:r>
              <a:rPr lang="nb-NO">
                <a:cs typeface="Helvetica"/>
              </a:rPr>
              <a:t>Resultat: De aller fleste elevene synes at fysisk aktiv læring er artig.</a:t>
            </a:r>
          </a:p>
          <a:p>
            <a:r>
              <a:rPr lang="nb-NO">
                <a:cs typeface="Helvetica"/>
              </a:rPr>
              <a:t>Elever er positiv til en mer variert og aktiv skolehverdag og de presterer bedre faglig.</a:t>
            </a:r>
          </a:p>
          <a:p>
            <a:endParaRPr lang="nb-NO">
              <a:cs typeface="Helvetica"/>
            </a:endParaRPr>
          </a:p>
          <a:p>
            <a:endParaRPr lang="nb-NO">
              <a:cs typeface="Helvet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7C796F-7832-4ED4-B895-41F3A1CD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857250"/>
            <a:ext cx="7686675" cy="703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/>
              <a:t>Språkløypa - utviklingsarbeid i hele kommunen</a:t>
            </a:r>
            <a:br>
              <a:rPr lang="nb-NO"/>
            </a:br>
            <a:endParaRPr lang="nb-NO"/>
          </a:p>
        </p:txBody>
      </p:sp>
      <p:sp>
        <p:nvSpPr>
          <p:cNvPr id="13315" name="Plassholder for innhold 2">
            <a:extLst>
              <a:ext uri="{FF2B5EF4-FFF2-40B4-BE49-F238E27FC236}">
                <a16:creationId xmlns:a16="http://schemas.microsoft.com/office/drawing/2014/main" id="{00E3F6C1-07E2-400A-A788-E8BCC1FEB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600200"/>
            <a:ext cx="7686675" cy="4043363"/>
          </a:xfrm>
        </p:spPr>
        <p:txBody>
          <a:bodyPr/>
          <a:lstStyle/>
          <a:p>
            <a:r>
              <a:rPr lang="en-US" altLang="en-US" err="1">
                <a:cs typeface="Helvetica"/>
              </a:rPr>
              <a:t>Mål</a:t>
            </a:r>
          </a:p>
          <a:p>
            <a:pPr lvl="1"/>
            <a:r>
              <a:rPr lang="en-US" altLang="en-US" err="1">
                <a:cs typeface="Helvetica"/>
              </a:rPr>
              <a:t>Utvikle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felles</a:t>
            </a:r>
            <a:r>
              <a:rPr lang="en-US" altLang="en-US">
                <a:cs typeface="Helvetica"/>
              </a:rPr>
              <a:t> lese- </a:t>
            </a:r>
            <a:r>
              <a:rPr lang="en-US" altLang="en-US" err="1">
                <a:cs typeface="Helvetica"/>
              </a:rPr>
              <a:t>og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språkplan</a:t>
            </a:r>
            <a:r>
              <a:rPr lang="en-US" altLang="en-US">
                <a:cs typeface="Helvetica"/>
              </a:rPr>
              <a:t> for </a:t>
            </a:r>
            <a:r>
              <a:rPr lang="en-US" altLang="en-US" err="1">
                <a:cs typeface="Helvetica"/>
              </a:rPr>
              <a:t>kommunen</a:t>
            </a:r>
          </a:p>
          <a:p>
            <a:r>
              <a:rPr lang="en-US" altLang="en-US" err="1">
                <a:cs typeface="Helvetica"/>
              </a:rPr>
              <a:t>Hvorfor</a:t>
            </a:r>
            <a:r>
              <a:rPr lang="en-US" altLang="en-US">
                <a:cs typeface="Helvetica"/>
              </a:rPr>
              <a:t>?</a:t>
            </a:r>
          </a:p>
          <a:p>
            <a:pPr lvl="1"/>
            <a:r>
              <a:rPr lang="en-US" altLang="en-US">
                <a:cs typeface="Helvetica"/>
              </a:rPr>
              <a:t>Vi har </a:t>
            </a:r>
            <a:r>
              <a:rPr lang="en-US" altLang="en-US" err="1">
                <a:cs typeface="Helvetica"/>
              </a:rPr>
              <a:t>behov</a:t>
            </a:r>
            <a:r>
              <a:rPr lang="en-US" altLang="en-US">
                <a:cs typeface="Helvetica"/>
              </a:rPr>
              <a:t> for å </a:t>
            </a:r>
            <a:r>
              <a:rPr lang="en-US" altLang="en-US" err="1">
                <a:cs typeface="Helvetica"/>
              </a:rPr>
              <a:t>vite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hva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og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hvordan</a:t>
            </a:r>
            <a:r>
              <a:rPr lang="en-US" altLang="en-US">
                <a:cs typeface="Helvetica"/>
              </a:rPr>
              <a:t> vi </a:t>
            </a:r>
            <a:r>
              <a:rPr lang="en-US" altLang="en-US" err="1">
                <a:cs typeface="Helvetica"/>
              </a:rPr>
              <a:t>skal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hjelpe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elever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som</a:t>
            </a:r>
            <a:r>
              <a:rPr lang="en-US" altLang="en-US">
                <a:cs typeface="Helvetica"/>
              </a:rPr>
              <a:t> har lese- </a:t>
            </a:r>
            <a:r>
              <a:rPr lang="en-US" altLang="en-US" err="1">
                <a:cs typeface="Helvetica"/>
              </a:rPr>
              <a:t>og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skriveutfordringer</a:t>
            </a:r>
          </a:p>
          <a:p>
            <a:r>
              <a:rPr lang="en-US" altLang="en-US" err="1">
                <a:cs typeface="Helvetica"/>
              </a:rPr>
              <a:t>Hvordan</a:t>
            </a:r>
            <a:r>
              <a:rPr lang="en-US" altLang="en-US">
                <a:cs typeface="Helvetica"/>
              </a:rPr>
              <a:t>?</a:t>
            </a:r>
          </a:p>
          <a:p>
            <a:pPr lvl="1"/>
            <a:r>
              <a:rPr lang="en-US" altLang="en-US" err="1">
                <a:cs typeface="Helvetica"/>
              </a:rPr>
              <a:t>Fagnettverkt</a:t>
            </a:r>
            <a:r>
              <a:rPr lang="en-US" altLang="en-US">
                <a:cs typeface="Helvetica"/>
              </a:rPr>
              <a:t> – minimum to </a:t>
            </a:r>
            <a:r>
              <a:rPr lang="en-US" altLang="en-US" err="1">
                <a:cs typeface="Helvetica"/>
              </a:rPr>
              <a:t>lærere</a:t>
            </a:r>
            <a:r>
              <a:rPr lang="en-US" altLang="en-US">
                <a:cs typeface="Helvetica"/>
              </a:rPr>
              <a:t> </a:t>
            </a:r>
            <a:r>
              <a:rPr lang="en-US" altLang="en-US" err="1">
                <a:cs typeface="Helvetica"/>
              </a:rPr>
              <a:t>fra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hver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skole</a:t>
            </a:r>
          </a:p>
          <a:p>
            <a:pPr lvl="2"/>
            <a:r>
              <a:rPr lang="en-US" altLang="en-US" err="1">
                <a:cs typeface="Helvetica"/>
              </a:rPr>
              <a:t>Administreres</a:t>
            </a:r>
            <a:r>
              <a:rPr lang="en-US" altLang="en-US">
                <a:cs typeface="Helvetica"/>
              </a:rPr>
              <a:t> av </a:t>
            </a:r>
            <a:r>
              <a:rPr lang="en-US" altLang="en-US" err="1">
                <a:cs typeface="Helvetica"/>
              </a:rPr>
              <a:t>rådgiver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oppvekst</a:t>
            </a:r>
          </a:p>
          <a:p>
            <a:pPr lvl="1"/>
            <a:r>
              <a:rPr lang="en-US" altLang="en-US" err="1">
                <a:cs typeface="Helvetica"/>
              </a:rPr>
              <a:t>Arbeidet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er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forankret</a:t>
            </a:r>
            <a:r>
              <a:rPr lang="en-US" altLang="en-US">
                <a:cs typeface="Helvetica"/>
              </a:rPr>
              <a:t> hos </a:t>
            </a:r>
            <a:r>
              <a:rPr lang="en-US" altLang="en-US" err="1">
                <a:cs typeface="Helvetica"/>
              </a:rPr>
              <a:t>ledelsen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og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inngå</a:t>
            </a:r>
            <a:r>
              <a:rPr lang="en-US" altLang="en-US">
                <a:cs typeface="Helvetica"/>
              </a:rPr>
              <a:t> </a:t>
            </a:r>
            <a:r>
              <a:rPr lang="en-US" altLang="en-US" err="1">
                <a:cs typeface="Helvetica"/>
              </a:rPr>
              <a:t>skolens</a:t>
            </a:r>
            <a:r>
              <a:rPr lang="en-US" altLang="en-US">
                <a:cs typeface="Helvetica"/>
              </a:rPr>
              <a:t> </a:t>
            </a:r>
            <a:r>
              <a:rPr lang="en-US" altLang="en-US" err="1">
                <a:cs typeface="Helvetica"/>
              </a:rPr>
              <a:t>fellestid</a:t>
            </a:r>
          </a:p>
          <a:p>
            <a:pPr lvl="1"/>
            <a:r>
              <a:rPr lang="en-US" altLang="en-US">
                <a:cs typeface="Helvetica"/>
              </a:rPr>
              <a:t>Kort om </a:t>
            </a:r>
            <a:r>
              <a:rPr lang="en-US" altLang="en-US" err="1">
                <a:cs typeface="Helvetica"/>
              </a:rPr>
              <a:t>organisering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GK_powerpoint_mal">
  <a:themeElements>
    <a:clrScheme name="MGK">
      <a:dk1>
        <a:sysClr val="windowText" lastClr="000000"/>
      </a:dk1>
      <a:lt1>
        <a:sysClr val="window" lastClr="FFFFFF"/>
      </a:lt1>
      <a:dk2>
        <a:srgbClr val="325D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1F43D7C20D8145946104000B58FEE1" ma:contentTypeVersion="2" ma:contentTypeDescription="Opprett et nytt dokument." ma:contentTypeScope="" ma:versionID="cb6f1a5eb01cad8368e3b4bf6eca02d6">
  <xsd:schema xmlns:xsd="http://www.w3.org/2001/XMLSchema" xmlns:xs="http://www.w3.org/2001/XMLSchema" xmlns:p="http://schemas.microsoft.com/office/2006/metadata/properties" xmlns:ns2="2c846c94-d66b-4c66-b273-884fa41cf480" targetNamespace="http://schemas.microsoft.com/office/2006/metadata/properties" ma:root="true" ma:fieldsID="7f6e0a07de2ea845979bac433a0f48c7" ns2:_="">
    <xsd:import namespace="2c846c94-d66b-4c66-b273-884fa41cf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46c94-d66b-4c66-b273-884fa41cf4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687F4-E99B-4543-B4D3-0373D4CA17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A2BBA-0EE5-46EE-B583-A58B014A3735}">
  <ds:schemaRefs>
    <ds:schemaRef ds:uri="2c846c94-d66b-4c66-b273-884fa41cf4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MGK_powerpoint_mal</Template>
  <TotalTime>1</TotalTime>
  <Words>118</Words>
  <Application>Microsoft Office PowerPoint</Application>
  <PresentationFormat>Skjermfremvisning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Wingdings</vt:lpstr>
      <vt:lpstr>MGK_powerpoint_mal</vt:lpstr>
      <vt:lpstr>  </vt:lpstr>
      <vt:lpstr>Et lite tilbakeblikk og litt om hva vi gjør dette skoleåret</vt:lpstr>
      <vt:lpstr>Fysisk aktivitet som læring i skolen</vt:lpstr>
      <vt:lpstr>Språkløypa - utviklingsarbeid i hele kommunen </vt:lpstr>
    </vt:vector>
  </TitlesOfParts>
  <Company>Midtre Gauldal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Wolden Tore</dc:creator>
  <cp:lastModifiedBy>Bruker</cp:lastModifiedBy>
  <cp:revision>1</cp:revision>
  <dcterms:created xsi:type="dcterms:W3CDTF">2016-05-30T07:36:56Z</dcterms:created>
  <dcterms:modified xsi:type="dcterms:W3CDTF">2018-09-28T09:28:53Z</dcterms:modified>
</cp:coreProperties>
</file>