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39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279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18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557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696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835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974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113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jken Korsager" initials="MK" lastIdx="6" clrIdx="0"/>
  <p:cmAuthor id="1" name="Eldri Scheie" initials="E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92" autoAdjust="0"/>
  </p:normalViewPr>
  <p:slideViewPr>
    <p:cSldViewPr>
      <p:cViewPr varScale="1">
        <p:scale>
          <a:sx n="26" d="100"/>
          <a:sy n="26" d="100"/>
        </p:scale>
        <p:origin x="3756" y="16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7A497-B62F-4632-86DF-AD703D7926B7}" type="datetimeFigureOut">
              <a:rPr lang="nb-NO" smtClean="0"/>
              <a:t>02.12.2019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F4199-6D77-4DD9-AD56-FB3091D787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3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3332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46664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69996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93327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16659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991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3323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6655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4199-6D77-4DD9-AD56-FB3091D7879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56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38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4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0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1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1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8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708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52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73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474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21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295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869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443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01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590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4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N:\Natursekken 000502\Nett og Promo\Logoer Natursekken\Ny logo med Naturfagsenteret\natursekkenlogo.ny.lill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360" y="27597371"/>
            <a:ext cx="6153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95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735" indent="0">
              <a:buNone/>
              <a:defRPr sz="6500" b="1"/>
            </a:lvl2pPr>
            <a:lvl3pPr marL="2951474" indent="0">
              <a:buNone/>
              <a:defRPr sz="5800" b="1"/>
            </a:lvl3pPr>
            <a:lvl4pPr marL="4427219" indent="0">
              <a:buNone/>
              <a:defRPr sz="5200" b="1"/>
            </a:lvl4pPr>
            <a:lvl5pPr marL="5902955" indent="0">
              <a:buNone/>
              <a:defRPr sz="5200" b="1"/>
            </a:lvl5pPr>
            <a:lvl6pPr marL="7378690" indent="0">
              <a:buNone/>
              <a:defRPr sz="5200" b="1"/>
            </a:lvl6pPr>
            <a:lvl7pPr marL="8854435" indent="0">
              <a:buNone/>
              <a:defRPr sz="5200" b="1"/>
            </a:lvl7pPr>
            <a:lvl8pPr marL="10330174" indent="0">
              <a:buNone/>
              <a:defRPr sz="5200" b="1"/>
            </a:lvl8pPr>
            <a:lvl9pPr marL="11805909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20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735" indent="0">
              <a:buNone/>
              <a:defRPr sz="6500" b="1"/>
            </a:lvl2pPr>
            <a:lvl3pPr marL="2951474" indent="0">
              <a:buNone/>
              <a:defRPr sz="5800" b="1"/>
            </a:lvl3pPr>
            <a:lvl4pPr marL="4427219" indent="0">
              <a:buNone/>
              <a:defRPr sz="5200" b="1"/>
            </a:lvl4pPr>
            <a:lvl5pPr marL="5902955" indent="0">
              <a:buNone/>
              <a:defRPr sz="5200" b="1"/>
            </a:lvl5pPr>
            <a:lvl6pPr marL="7378690" indent="0">
              <a:buNone/>
              <a:defRPr sz="5200" b="1"/>
            </a:lvl6pPr>
            <a:lvl7pPr marL="8854435" indent="0">
              <a:buNone/>
              <a:defRPr sz="5200" b="1"/>
            </a:lvl7pPr>
            <a:lvl8pPr marL="10330174" indent="0">
              <a:buNone/>
              <a:defRPr sz="5200" b="1"/>
            </a:lvl8pPr>
            <a:lvl9pPr marL="11805909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20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3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1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4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8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5735" indent="0">
              <a:buNone/>
              <a:defRPr sz="3900"/>
            </a:lvl2pPr>
            <a:lvl3pPr marL="2951474" indent="0">
              <a:buNone/>
              <a:defRPr sz="3200"/>
            </a:lvl3pPr>
            <a:lvl4pPr marL="4427219" indent="0">
              <a:buNone/>
              <a:defRPr sz="2900"/>
            </a:lvl4pPr>
            <a:lvl5pPr marL="5902955" indent="0">
              <a:buNone/>
              <a:defRPr sz="2900"/>
            </a:lvl5pPr>
            <a:lvl6pPr marL="7378690" indent="0">
              <a:buNone/>
              <a:defRPr sz="2900"/>
            </a:lvl6pPr>
            <a:lvl7pPr marL="8854435" indent="0">
              <a:buNone/>
              <a:defRPr sz="2900"/>
            </a:lvl7pPr>
            <a:lvl8pPr marL="10330174" indent="0">
              <a:buNone/>
              <a:defRPr sz="2900"/>
            </a:lvl8pPr>
            <a:lvl9pPr marL="11805909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4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5735" indent="0">
              <a:buNone/>
              <a:defRPr sz="9000"/>
            </a:lvl2pPr>
            <a:lvl3pPr marL="2951474" indent="0">
              <a:buNone/>
              <a:defRPr sz="7700"/>
            </a:lvl3pPr>
            <a:lvl4pPr marL="4427219" indent="0">
              <a:buNone/>
              <a:defRPr sz="6500"/>
            </a:lvl4pPr>
            <a:lvl5pPr marL="5902955" indent="0">
              <a:buNone/>
              <a:defRPr sz="6500"/>
            </a:lvl5pPr>
            <a:lvl6pPr marL="7378690" indent="0">
              <a:buNone/>
              <a:defRPr sz="6500"/>
            </a:lvl6pPr>
            <a:lvl7pPr marL="8854435" indent="0">
              <a:buNone/>
              <a:defRPr sz="6500"/>
            </a:lvl7pPr>
            <a:lvl8pPr marL="10330174" indent="0">
              <a:buNone/>
              <a:defRPr sz="6500"/>
            </a:lvl8pPr>
            <a:lvl9pPr marL="11805909" indent="0">
              <a:buNone/>
              <a:defRPr sz="65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5735" indent="0">
              <a:buNone/>
              <a:defRPr sz="3900"/>
            </a:lvl2pPr>
            <a:lvl3pPr marL="2951474" indent="0">
              <a:buNone/>
              <a:defRPr sz="3200"/>
            </a:lvl3pPr>
            <a:lvl4pPr marL="4427219" indent="0">
              <a:buNone/>
              <a:defRPr sz="2900"/>
            </a:lvl4pPr>
            <a:lvl5pPr marL="5902955" indent="0">
              <a:buNone/>
              <a:defRPr sz="2900"/>
            </a:lvl5pPr>
            <a:lvl6pPr marL="7378690" indent="0">
              <a:buNone/>
              <a:defRPr sz="2900"/>
            </a:lvl6pPr>
            <a:lvl7pPr marL="8854435" indent="0">
              <a:buNone/>
              <a:defRPr sz="2900"/>
            </a:lvl7pPr>
            <a:lvl8pPr marL="10330174" indent="0">
              <a:buNone/>
              <a:defRPr sz="2900"/>
            </a:lvl8pPr>
            <a:lvl9pPr marL="11805909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2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148" tIns="147577" rIns="295148" bIns="14757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4"/>
          </a:xfrm>
          <a:prstGeom prst="rect">
            <a:avLst/>
          </a:prstGeom>
        </p:spPr>
        <p:txBody>
          <a:bodyPr vert="horz" lIns="295148" tIns="147577" rIns="295148" bIns="1475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51FB8-56C7-4FFD-809B-CF9E3EA42428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2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951474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802" indent="-1106802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078" indent="-922340" algn="l" defTabSz="2951474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45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081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829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6564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2300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8042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3784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73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474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219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295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690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443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0174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5909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5"/>
          <p:cNvSpPr txBox="1">
            <a:spLocks/>
          </p:cNvSpPr>
          <p:nvPr/>
        </p:nvSpPr>
        <p:spPr>
          <a:xfrm>
            <a:off x="9829304" y="26661268"/>
            <a:ext cx="10548202" cy="280831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295228" tIns="147614" rIns="295228" bIns="147614" numCol="1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err="1"/>
              <a:t>Kontaktinformasjon</a:t>
            </a:r>
            <a:endParaRPr lang="en-GB" sz="24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dirty="0"/>
              <a:t>- </a:t>
            </a:r>
            <a:r>
              <a:rPr lang="en-GB" sz="2400" i="1" dirty="0" err="1"/>
              <a:t>Navn</a:t>
            </a:r>
            <a:r>
              <a:rPr lang="en-GB" sz="2400" i="1" dirty="0"/>
              <a:t> </a:t>
            </a:r>
            <a:r>
              <a:rPr lang="en-GB" sz="2400" i="1" dirty="0" err="1"/>
              <a:t>på</a:t>
            </a:r>
            <a:r>
              <a:rPr lang="en-GB" sz="2400" i="1" dirty="0"/>
              <a:t> </a:t>
            </a:r>
            <a:r>
              <a:rPr lang="en-GB" sz="2400" i="1" dirty="0" err="1"/>
              <a:t>skole</a:t>
            </a:r>
            <a:r>
              <a:rPr lang="en-GB" sz="2400" i="1" dirty="0"/>
              <a:t> </a:t>
            </a:r>
            <a:r>
              <a:rPr lang="en-GB" sz="2400" i="1" dirty="0" err="1"/>
              <a:t>og</a:t>
            </a:r>
            <a:r>
              <a:rPr lang="en-GB" sz="2400" i="1" dirty="0"/>
              <a:t> </a:t>
            </a:r>
            <a:r>
              <a:rPr lang="en-GB" sz="2400" i="1" dirty="0" err="1"/>
              <a:t>presenterende</a:t>
            </a:r>
            <a:r>
              <a:rPr lang="en-GB" sz="2400" i="1" dirty="0"/>
              <a:t> </a:t>
            </a:r>
            <a:r>
              <a:rPr lang="en-GB" sz="2400" i="1" dirty="0" err="1"/>
              <a:t>lærere</a:t>
            </a:r>
            <a:endParaRPr lang="en-GB" sz="2400" i="1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993169" y="3364334"/>
            <a:ext cx="10636336" cy="5943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95228" tIns="356429" rIns="295228" bIns="356429" numCol="1" spcCol="254592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b="1" dirty="0"/>
              <a:t>Ingress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Beskriv bakgrunn og overordna mål/hovedmålsetting for opplegget. </a:t>
            </a: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37767" y="254468"/>
            <a:ext cx="20568756" cy="3299687"/>
          </a:xfrm>
        </p:spPr>
        <p:txBody>
          <a:bodyPr/>
          <a:lstStyle/>
          <a:p>
            <a:pPr algn="ctr"/>
            <a:r>
              <a:rPr lang="en-US" sz="6600" b="1" dirty="0" err="1">
                <a:latin typeface="Rockwell" panose="02060603020205020403" pitchFamily="18" charset="0"/>
              </a:rPr>
              <a:t>Tittel</a:t>
            </a:r>
            <a:r>
              <a:rPr lang="en-US" sz="6600" b="1" dirty="0">
                <a:latin typeface="Rockwell" panose="02060603020205020403" pitchFamily="18" charset="0"/>
              </a:rPr>
              <a:t>/</a:t>
            </a:r>
            <a:r>
              <a:rPr lang="en-US" sz="6600" b="1" dirty="0" err="1">
                <a:latin typeface="Rockwell" panose="02060603020205020403" pitchFamily="18" charset="0"/>
              </a:rPr>
              <a:t>problemstilling</a:t>
            </a:r>
            <a:br>
              <a:rPr lang="en-US" sz="5400" dirty="0">
                <a:latin typeface="Rockwell" panose="02060603020205020403" pitchFamily="18" charset="0"/>
              </a:rPr>
            </a:br>
            <a:r>
              <a:rPr lang="nb-NO" sz="5400" i="1" dirty="0">
                <a:latin typeface="Rockwell" panose="02060603020205020403" pitchFamily="18" charset="0"/>
              </a:rPr>
              <a:t> Eventuell undertittel</a:t>
            </a:r>
          </a:p>
        </p:txBody>
      </p:sp>
      <p:sp>
        <p:nvSpPr>
          <p:cNvPr id="34" name="Content Placeholder 4"/>
          <p:cNvSpPr txBox="1">
            <a:spLocks/>
          </p:cNvSpPr>
          <p:nvPr/>
        </p:nvSpPr>
        <p:spPr>
          <a:xfrm>
            <a:off x="1016427" y="9883403"/>
            <a:ext cx="19404018" cy="10801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95228" tIns="356429" rIns="295228" bIns="356429" numCol="1" spcCol="254592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b="1" dirty="0"/>
              <a:t>Brødtekst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Beskriv hvordan den utforskende flerfaglige  undervisningen på ulike læringsarenaer i samarbeid med eksterne aktører har blitt gjennomført . </a:t>
            </a:r>
            <a:r>
              <a:rPr lang="nb-NO" sz="2400" i="1" dirty="0"/>
              <a:t>Illustrer med 1-4 bilder</a:t>
            </a:r>
          </a:p>
          <a:p>
            <a:pPr lvl="0">
              <a:buFontTx/>
              <a:buChar char="-"/>
            </a:pPr>
            <a:endParaRPr lang="nb-NO" sz="2400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12349584" y="3374358"/>
            <a:ext cx="8118826" cy="593298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95228" tIns="356429" rIns="295228" bIns="356429" numCol="1" spcCol="254592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2400" b="1" dirty="0"/>
              <a:t>Fag:</a:t>
            </a:r>
            <a:r>
              <a:rPr lang="nn-NO" sz="2400" dirty="0"/>
              <a:t> </a:t>
            </a:r>
          </a:p>
          <a:p>
            <a:pPr marL="0" indent="0">
              <a:buNone/>
            </a:pPr>
            <a:r>
              <a:rPr lang="nn-NO" sz="2400" b="1" dirty="0"/>
              <a:t>Trinn:</a:t>
            </a:r>
            <a:r>
              <a:rPr lang="nn-NO" sz="2400" dirty="0"/>
              <a:t> </a:t>
            </a:r>
          </a:p>
          <a:p>
            <a:pPr marL="0" indent="0">
              <a:buNone/>
            </a:pPr>
            <a:r>
              <a:rPr lang="nn-NO" sz="2400" b="1" dirty="0"/>
              <a:t>Læringsarena: </a:t>
            </a:r>
          </a:p>
          <a:p>
            <a:pPr marL="0" indent="0">
              <a:buNone/>
            </a:pPr>
            <a:r>
              <a:rPr lang="nn-NO" sz="2400" b="1" dirty="0"/>
              <a:t>Ekstern kompetanse:</a:t>
            </a:r>
            <a:endParaRPr lang="nb-NO" sz="2400" i="1" dirty="0"/>
          </a:p>
        </p:txBody>
      </p:sp>
      <p:sp>
        <p:nvSpPr>
          <p:cNvPr id="25" name="Content Placeholder 5"/>
          <p:cNvSpPr txBox="1">
            <a:spLocks/>
          </p:cNvSpPr>
          <p:nvPr/>
        </p:nvSpPr>
        <p:spPr>
          <a:xfrm>
            <a:off x="973486" y="21836731"/>
            <a:ext cx="19404019" cy="453650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295228" tIns="147614" rIns="295228" bIns="147614" numCol="1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Refleksjon</a:t>
            </a:r>
            <a:endParaRPr lang="en-US" sz="24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nb-NO" sz="2400" dirty="0"/>
              <a:t>Presenter hvordan skoleprosjektet har bidratt til å øke elevenes handlingskompetanse innen bærekraftig utvikling.</a:t>
            </a:r>
          </a:p>
        </p:txBody>
      </p:sp>
    </p:spTree>
    <p:extLst>
      <p:ext uri="{BB962C8B-B14F-4D97-AF65-F5344CB8AC3E}">
        <p14:creationId xmlns:p14="http://schemas.microsoft.com/office/powerpoint/2010/main" val="1235033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3107</TotalTime>
  <Words>74</Words>
  <Application>Microsoft Office PowerPoint</Application>
  <PresentationFormat>Egendefinert</PresentationFormat>
  <Paragraphs>15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</vt:lpstr>
      <vt:lpstr>Wingdings 2</vt:lpstr>
      <vt:lpstr>Office Theme</vt:lpstr>
      <vt:lpstr>Tittel/problemstilling  Eventuell undertittel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majkenk_adm</dc:creator>
  <cp:lastModifiedBy>Bruker</cp:lastModifiedBy>
  <cp:revision>208</cp:revision>
  <dcterms:created xsi:type="dcterms:W3CDTF">2011-08-30T11:11:13Z</dcterms:created>
  <dcterms:modified xsi:type="dcterms:W3CDTF">2019-12-02T09:10:03Z</dcterms:modified>
</cp:coreProperties>
</file>