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>
      <a:defRPr lang="en-US"/>
    </a:defPPr>
    <a:lvl1pPr marL="0" algn="l" defTabSz="295227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39" algn="l" defTabSz="295227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279" algn="l" defTabSz="295227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18" algn="l" defTabSz="295227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557" algn="l" defTabSz="295227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696" algn="l" defTabSz="295227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835" algn="l" defTabSz="295227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974" algn="l" defTabSz="295227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113" algn="l" defTabSz="295227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jken Korsager" initials="MK" lastIdx="6" clrIdx="0"/>
  <p:cmAuthor id="1" name="Eldri Scheie" initials="ES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992" autoAdjust="0"/>
  </p:normalViewPr>
  <p:slideViewPr>
    <p:cSldViewPr>
      <p:cViewPr varScale="1">
        <p:scale>
          <a:sx n="26" d="100"/>
          <a:sy n="26" d="100"/>
        </p:scale>
        <p:origin x="3756" y="168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7A497-B62F-4632-86DF-AD703D7926B7}" type="datetimeFigureOut">
              <a:rPr lang="nb-NO" smtClean="0"/>
              <a:t>02.12.2019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F4199-6D77-4DD9-AD56-FB3091D787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730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66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23332" algn="l" defTabSz="6466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46664" algn="l" defTabSz="6466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69996" algn="l" defTabSz="6466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93327" algn="l" defTabSz="6466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616659" algn="l" defTabSz="6466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39991" algn="l" defTabSz="6466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63323" algn="l" defTabSz="6466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86655" algn="l" defTabSz="6466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4199-6D77-4DD9-AD56-FB3091D78792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2568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9406438"/>
            <a:ext cx="18178780" cy="64905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5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1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72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2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78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4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0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16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0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264736" y="5355072"/>
            <a:ext cx="11254060" cy="1140756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2553" y="5355072"/>
            <a:ext cx="33405737" cy="1140756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1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286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19457708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2833952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5735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1474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721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295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7869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443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017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590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4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2554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88899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N:\Natursekken 000502\Nett og Promo\Logoer Natursekken\Ny logo med Naturfagsenteret\natursekkenlogo.ny.lilla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360" y="27597371"/>
            <a:ext cx="615315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95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5735" indent="0">
              <a:buNone/>
              <a:defRPr sz="6500" b="1"/>
            </a:lvl2pPr>
            <a:lvl3pPr marL="2951474" indent="0">
              <a:buNone/>
              <a:defRPr sz="5800" b="1"/>
            </a:lvl3pPr>
            <a:lvl4pPr marL="4427219" indent="0">
              <a:buNone/>
              <a:defRPr sz="5200" b="1"/>
            </a:lvl4pPr>
            <a:lvl5pPr marL="5902955" indent="0">
              <a:buNone/>
              <a:defRPr sz="5200" b="1"/>
            </a:lvl5pPr>
            <a:lvl6pPr marL="7378690" indent="0">
              <a:buNone/>
              <a:defRPr sz="5200" b="1"/>
            </a:lvl6pPr>
            <a:lvl7pPr marL="8854435" indent="0">
              <a:buNone/>
              <a:defRPr sz="5200" b="1"/>
            </a:lvl7pPr>
            <a:lvl8pPr marL="10330174" indent="0">
              <a:buNone/>
              <a:defRPr sz="5200" b="1"/>
            </a:lvl8pPr>
            <a:lvl9pPr marL="11805909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20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5735" indent="0">
              <a:buNone/>
              <a:defRPr sz="6500" b="1"/>
            </a:lvl2pPr>
            <a:lvl3pPr marL="2951474" indent="0">
              <a:buNone/>
              <a:defRPr sz="5800" b="1"/>
            </a:lvl3pPr>
            <a:lvl4pPr marL="4427219" indent="0">
              <a:buNone/>
              <a:defRPr sz="5200" b="1"/>
            </a:lvl4pPr>
            <a:lvl5pPr marL="5902955" indent="0">
              <a:buNone/>
              <a:defRPr sz="5200" b="1"/>
            </a:lvl5pPr>
            <a:lvl6pPr marL="7378690" indent="0">
              <a:buNone/>
              <a:defRPr sz="5200" b="1"/>
            </a:lvl6pPr>
            <a:lvl7pPr marL="8854435" indent="0">
              <a:buNone/>
              <a:defRPr sz="5200" b="1"/>
            </a:lvl7pPr>
            <a:lvl8pPr marL="10330174" indent="0">
              <a:buNone/>
              <a:defRPr sz="5200" b="1"/>
            </a:lvl8pPr>
            <a:lvl9pPr marL="11805909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20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12/2/2019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3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17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24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5" y="1205598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5735" indent="0">
              <a:buNone/>
              <a:defRPr sz="3900"/>
            </a:lvl2pPr>
            <a:lvl3pPr marL="2951474" indent="0">
              <a:buNone/>
              <a:defRPr sz="3200"/>
            </a:lvl3pPr>
            <a:lvl4pPr marL="4427219" indent="0">
              <a:buNone/>
              <a:defRPr sz="2900"/>
            </a:lvl4pPr>
            <a:lvl5pPr marL="5902955" indent="0">
              <a:buNone/>
              <a:defRPr sz="2900"/>
            </a:lvl5pPr>
            <a:lvl6pPr marL="7378690" indent="0">
              <a:buNone/>
              <a:defRPr sz="2900"/>
            </a:lvl6pPr>
            <a:lvl7pPr marL="8854435" indent="0">
              <a:buNone/>
              <a:defRPr sz="2900"/>
            </a:lvl7pPr>
            <a:lvl8pPr marL="10330174" indent="0">
              <a:buNone/>
              <a:defRPr sz="2900"/>
            </a:lvl8pPr>
            <a:lvl9pPr marL="11805909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43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5735" indent="0">
              <a:buNone/>
              <a:defRPr sz="9000"/>
            </a:lvl2pPr>
            <a:lvl3pPr marL="2951474" indent="0">
              <a:buNone/>
              <a:defRPr sz="7700"/>
            </a:lvl3pPr>
            <a:lvl4pPr marL="4427219" indent="0">
              <a:buNone/>
              <a:defRPr sz="6500"/>
            </a:lvl4pPr>
            <a:lvl5pPr marL="5902955" indent="0">
              <a:buNone/>
              <a:defRPr sz="6500"/>
            </a:lvl5pPr>
            <a:lvl6pPr marL="7378690" indent="0">
              <a:buNone/>
              <a:defRPr sz="6500"/>
            </a:lvl6pPr>
            <a:lvl7pPr marL="8854435" indent="0">
              <a:buNone/>
              <a:defRPr sz="6500"/>
            </a:lvl7pPr>
            <a:lvl8pPr marL="10330174" indent="0">
              <a:buNone/>
              <a:defRPr sz="6500"/>
            </a:lvl8pPr>
            <a:lvl9pPr marL="11805909" indent="0">
              <a:buNone/>
              <a:defRPr sz="65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5735" indent="0">
              <a:buNone/>
              <a:defRPr sz="3900"/>
            </a:lvl2pPr>
            <a:lvl3pPr marL="2951474" indent="0">
              <a:buNone/>
              <a:defRPr sz="3200"/>
            </a:lvl3pPr>
            <a:lvl4pPr marL="4427219" indent="0">
              <a:buNone/>
              <a:defRPr sz="2900"/>
            </a:lvl4pPr>
            <a:lvl5pPr marL="5902955" indent="0">
              <a:buNone/>
              <a:defRPr sz="2900"/>
            </a:lvl5pPr>
            <a:lvl6pPr marL="7378690" indent="0">
              <a:buNone/>
              <a:defRPr sz="2900"/>
            </a:lvl6pPr>
            <a:lvl7pPr marL="8854435" indent="0">
              <a:buNone/>
              <a:defRPr sz="2900"/>
            </a:lvl7pPr>
            <a:lvl8pPr marL="10330174" indent="0">
              <a:buNone/>
              <a:defRPr sz="2900"/>
            </a:lvl8pPr>
            <a:lvl9pPr marL="11805909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2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148" tIns="147577" rIns="295148" bIns="14757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4"/>
            <a:ext cx="19248120" cy="19983384"/>
          </a:xfrm>
          <a:prstGeom prst="rect">
            <a:avLst/>
          </a:prstGeom>
        </p:spPr>
        <p:txBody>
          <a:bodyPr vert="horz" lIns="295148" tIns="147577" rIns="295148" bIns="1475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148" tIns="147577" rIns="295148" bIns="14757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51FB8-56C7-4FFD-809B-CF9E3EA42428}" type="datetimeFigureOut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148" tIns="147577" rIns="295148" bIns="14757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148" tIns="147577" rIns="295148" bIns="14757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2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2951474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6802" indent="-1106802" algn="l" defTabSz="2951474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078" indent="-922340" algn="l" defTabSz="2951474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345" indent="-737874" algn="l" defTabSz="2951474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5081" indent="-737874" algn="l" defTabSz="2951474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0829" indent="-737874" algn="l" defTabSz="2951474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6564" indent="-737874" algn="l" defTabSz="2951474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2300" indent="-737874" algn="l" defTabSz="2951474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68042" indent="-737874" algn="l" defTabSz="2951474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3784" indent="-737874" algn="l" defTabSz="2951474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29514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5735" algn="l" defTabSz="29514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1474" algn="l" defTabSz="29514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7219" algn="l" defTabSz="29514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2955" algn="l" defTabSz="29514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78690" algn="l" defTabSz="29514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4435" algn="l" defTabSz="29514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0174" algn="l" defTabSz="29514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5909" algn="l" defTabSz="29514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5"/>
          <p:cNvSpPr txBox="1">
            <a:spLocks/>
          </p:cNvSpPr>
          <p:nvPr/>
        </p:nvSpPr>
        <p:spPr>
          <a:xfrm>
            <a:off x="9829304" y="26661268"/>
            <a:ext cx="10548202" cy="280831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295228" tIns="147614" rIns="295228" bIns="147614" numCol="1" rtlCol="0" anchor="t" anchorCtr="0">
            <a:noAutofit/>
          </a:bodyPr>
          <a:lstStyle>
            <a:lvl1pPr marL="1565476" indent="-1565476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8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391864" indent="-1304563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7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218252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6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305553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92854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80155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456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47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0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 err="1"/>
              <a:t>Kontaktinformasjon</a:t>
            </a:r>
            <a:endParaRPr lang="en-GB" sz="2400" b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i="1" dirty="0"/>
              <a:t>- </a:t>
            </a:r>
            <a:r>
              <a:rPr lang="en-GB" sz="2400" i="1" dirty="0" err="1"/>
              <a:t>Navn</a:t>
            </a:r>
            <a:r>
              <a:rPr lang="en-GB" sz="2400" i="1" dirty="0"/>
              <a:t> </a:t>
            </a:r>
            <a:r>
              <a:rPr lang="en-GB" sz="2400" i="1" dirty="0" err="1"/>
              <a:t>på</a:t>
            </a:r>
            <a:r>
              <a:rPr lang="en-GB" sz="2400" i="1" dirty="0"/>
              <a:t> </a:t>
            </a:r>
            <a:r>
              <a:rPr lang="en-GB" sz="2400" i="1" dirty="0" err="1"/>
              <a:t>skole</a:t>
            </a:r>
            <a:r>
              <a:rPr lang="en-GB" sz="2400" i="1" dirty="0"/>
              <a:t> </a:t>
            </a:r>
            <a:r>
              <a:rPr lang="en-GB" sz="2400" i="1" dirty="0" err="1"/>
              <a:t>og</a:t>
            </a:r>
            <a:r>
              <a:rPr lang="en-GB" sz="2400" i="1" dirty="0"/>
              <a:t> </a:t>
            </a:r>
            <a:r>
              <a:rPr lang="en-GB" sz="2400" i="1" dirty="0" err="1"/>
              <a:t>presenterende</a:t>
            </a:r>
            <a:r>
              <a:rPr lang="en-GB" sz="2400" i="1" dirty="0"/>
              <a:t> </a:t>
            </a:r>
            <a:r>
              <a:rPr lang="en-GB" sz="2400" i="1" dirty="0" err="1"/>
              <a:t>lærere</a:t>
            </a:r>
            <a:endParaRPr lang="en-GB" sz="2400" i="1" dirty="0"/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993169" y="3364334"/>
            <a:ext cx="10636336" cy="59430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295228" tIns="356429" rIns="295228" bIns="356429" numCol="1" spcCol="254592" rtlCol="0" anchor="t" anchorCtr="0">
            <a:noAutofit/>
          </a:bodyPr>
          <a:lstStyle>
            <a:lvl1pPr marL="1565476" indent="-1565476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8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391864" indent="-1304563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7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218252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6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305553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92854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80155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456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47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0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sz="2400" b="1" dirty="0"/>
              <a:t>Ingress</a:t>
            </a:r>
            <a:endParaRPr lang="nb-NO" sz="2400" dirty="0"/>
          </a:p>
          <a:p>
            <a:pPr marL="0" indent="0">
              <a:buNone/>
            </a:pPr>
            <a:r>
              <a:rPr lang="nb-NO" sz="2400" dirty="0"/>
              <a:t>Beskriv bakgrunn og overordna mål/hovedmålsetting for opplegget. </a:t>
            </a: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37767" y="254468"/>
            <a:ext cx="20568756" cy="3299687"/>
          </a:xfrm>
        </p:spPr>
        <p:txBody>
          <a:bodyPr/>
          <a:lstStyle/>
          <a:p>
            <a:pPr algn="ctr"/>
            <a:r>
              <a:rPr lang="en-US" sz="6600" b="1" dirty="0" err="1">
                <a:latin typeface="Rockwell" panose="02060603020205020403" pitchFamily="18" charset="0"/>
              </a:rPr>
              <a:t>Tittel</a:t>
            </a:r>
            <a:r>
              <a:rPr lang="en-US" sz="6600" b="1" dirty="0">
                <a:latin typeface="Rockwell" panose="02060603020205020403" pitchFamily="18" charset="0"/>
              </a:rPr>
              <a:t>/</a:t>
            </a:r>
            <a:r>
              <a:rPr lang="en-US" sz="6600" b="1" dirty="0" err="1">
                <a:latin typeface="Rockwell" panose="02060603020205020403" pitchFamily="18" charset="0"/>
              </a:rPr>
              <a:t>problemstilling</a:t>
            </a:r>
            <a:br>
              <a:rPr lang="en-US" sz="5400" dirty="0">
                <a:latin typeface="Rockwell" panose="02060603020205020403" pitchFamily="18" charset="0"/>
              </a:rPr>
            </a:br>
            <a:r>
              <a:rPr lang="nb-NO" sz="5400" i="1" dirty="0">
                <a:latin typeface="Rockwell" panose="02060603020205020403" pitchFamily="18" charset="0"/>
              </a:rPr>
              <a:t> Eventuell undertittel</a:t>
            </a:r>
          </a:p>
        </p:txBody>
      </p:sp>
      <p:sp>
        <p:nvSpPr>
          <p:cNvPr id="34" name="Content Placeholder 4"/>
          <p:cNvSpPr txBox="1">
            <a:spLocks/>
          </p:cNvSpPr>
          <p:nvPr/>
        </p:nvSpPr>
        <p:spPr>
          <a:xfrm>
            <a:off x="1016427" y="9883403"/>
            <a:ext cx="19404018" cy="10801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295228" tIns="356429" rIns="295228" bIns="356429" numCol="1" spcCol="254592" rtlCol="0" anchor="t" anchorCtr="0">
            <a:noAutofit/>
          </a:bodyPr>
          <a:lstStyle>
            <a:lvl1pPr marL="1565476" indent="-1565476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8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391864" indent="-1304563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7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218252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6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305553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92854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80155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456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47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0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sz="2400" b="1" dirty="0"/>
              <a:t>Brødtekst</a:t>
            </a:r>
            <a:endParaRPr lang="nb-NO" sz="2400" dirty="0"/>
          </a:p>
          <a:p>
            <a:pPr marL="0" indent="0">
              <a:buNone/>
            </a:pPr>
            <a:r>
              <a:rPr lang="nb-NO" sz="2400" dirty="0"/>
              <a:t>Beskriv hvordan den utforskende flerfaglige  undervisningen på ulike læringsarenaer i samarbeid med eksterne aktører har blitt gjennomført . </a:t>
            </a:r>
            <a:r>
              <a:rPr lang="nb-NO" sz="2400" i="1" dirty="0"/>
              <a:t>Illustrer med 1-4 bilder</a:t>
            </a:r>
          </a:p>
          <a:p>
            <a:pPr lvl="0">
              <a:buFontTx/>
              <a:buChar char="-"/>
            </a:pPr>
            <a:endParaRPr lang="nb-NO" sz="2400" dirty="0"/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12349584" y="3374358"/>
            <a:ext cx="8118826" cy="593298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295228" tIns="356429" rIns="295228" bIns="356429" numCol="1" spcCol="254592" rtlCol="0" anchor="t" anchorCtr="0">
            <a:noAutofit/>
          </a:bodyPr>
          <a:lstStyle>
            <a:lvl1pPr marL="1565476" indent="-1565476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8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391864" indent="-1304563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7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218252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6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305553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92854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80155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456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47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0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n-NO" sz="2400" b="1" dirty="0"/>
              <a:t>Fag:</a:t>
            </a:r>
            <a:r>
              <a:rPr lang="nn-NO" sz="2400" dirty="0"/>
              <a:t> </a:t>
            </a:r>
          </a:p>
          <a:p>
            <a:pPr marL="0" indent="0">
              <a:buNone/>
            </a:pPr>
            <a:r>
              <a:rPr lang="nn-NO" sz="2400" b="1" dirty="0"/>
              <a:t>Trinn:</a:t>
            </a:r>
            <a:r>
              <a:rPr lang="nn-NO" sz="2400" dirty="0"/>
              <a:t> </a:t>
            </a:r>
          </a:p>
          <a:p>
            <a:pPr marL="0" indent="0">
              <a:buNone/>
            </a:pPr>
            <a:r>
              <a:rPr lang="nn-NO" sz="2400" b="1" dirty="0"/>
              <a:t>Læringsarena: </a:t>
            </a:r>
          </a:p>
          <a:p>
            <a:pPr marL="0" indent="0">
              <a:buNone/>
            </a:pPr>
            <a:r>
              <a:rPr lang="nn-NO" sz="2400" b="1" dirty="0"/>
              <a:t>Ekstern kompetanse:</a:t>
            </a:r>
            <a:endParaRPr lang="nb-NO" sz="2400" i="1" dirty="0"/>
          </a:p>
        </p:txBody>
      </p:sp>
      <p:sp>
        <p:nvSpPr>
          <p:cNvPr id="25" name="Content Placeholder 5"/>
          <p:cNvSpPr txBox="1">
            <a:spLocks/>
          </p:cNvSpPr>
          <p:nvPr/>
        </p:nvSpPr>
        <p:spPr>
          <a:xfrm>
            <a:off x="973486" y="21836731"/>
            <a:ext cx="19404019" cy="453650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295228" tIns="147614" rIns="295228" bIns="147614" numCol="1" rtlCol="0" anchor="t" anchorCtr="0">
            <a:noAutofit/>
          </a:bodyPr>
          <a:lstStyle>
            <a:lvl1pPr marL="1565476" indent="-1565476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8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391864" indent="-1304563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7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218252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6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305553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92854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80155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456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47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0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/>
              <a:t>Refleksjon</a:t>
            </a:r>
            <a:endParaRPr lang="en-US" sz="2400" b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nb-NO" sz="2400" dirty="0"/>
              <a:t>Presenter hvordan skoleprosjektet har bidratt til å øke elevenes handlingskompetanse innen bærekraftig utvikling.</a:t>
            </a:r>
          </a:p>
        </p:txBody>
      </p:sp>
    </p:spTree>
    <p:extLst>
      <p:ext uri="{BB962C8B-B14F-4D97-AF65-F5344CB8AC3E}">
        <p14:creationId xmlns:p14="http://schemas.microsoft.com/office/powerpoint/2010/main" val="1235033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3107</TotalTime>
  <Words>74</Words>
  <Application>Microsoft Office PowerPoint</Application>
  <PresentationFormat>Egendefinert</PresentationFormat>
  <Paragraphs>15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Rockwell</vt:lpstr>
      <vt:lpstr>Wingdings 2</vt:lpstr>
      <vt:lpstr>Office Theme</vt:lpstr>
      <vt:lpstr>Tittel/problemstilling  Eventuell undertittel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majkenk_adm</dc:creator>
  <cp:lastModifiedBy>Bruker</cp:lastModifiedBy>
  <cp:revision>208</cp:revision>
  <dcterms:created xsi:type="dcterms:W3CDTF">2011-08-30T11:11:13Z</dcterms:created>
  <dcterms:modified xsi:type="dcterms:W3CDTF">2019-12-02T09:10:03Z</dcterms:modified>
</cp:coreProperties>
</file>