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1602700" cy="28803600"/>
  <p:notesSz cx="9931400" cy="14351000"/>
  <p:defaultTextStyle>
    <a:defPPr>
      <a:defRPr lang="nb-NO"/>
    </a:defPPr>
    <a:lvl1pPr marL="0" algn="l" defTabSz="2879812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1439906" algn="l" defTabSz="2879812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2879812" algn="l" defTabSz="2879812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4319718" algn="l" defTabSz="2879812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5759627" algn="l" defTabSz="2879812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7199533" algn="l" defTabSz="2879812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8639439" algn="l" defTabSz="2879812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0079345" algn="l" defTabSz="2879812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1519251" algn="l" defTabSz="2879812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072">
          <p15:clr>
            <a:srgbClr val="A4A3A4"/>
          </p15:clr>
        </p15:guide>
        <p15:guide id="2" pos="68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520">
          <p15:clr>
            <a:srgbClr val="A4A3A4"/>
          </p15:clr>
        </p15:guide>
        <p15:guide id="2" pos="312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27" d="100"/>
          <a:sy n="27" d="100"/>
        </p:scale>
        <p:origin x="3666" y="192"/>
      </p:cViewPr>
      <p:guideLst>
        <p:guide orient="horz" pos="9072"/>
        <p:guide pos="680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3" d="100"/>
          <a:sy n="93" d="100"/>
        </p:scale>
        <p:origin x="-3780" y="-102"/>
      </p:cViewPr>
      <p:guideLst>
        <p:guide orient="horz" pos="4520"/>
        <p:guide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4381" cy="718010"/>
          </a:xfrm>
          <a:prstGeom prst="rect">
            <a:avLst/>
          </a:prstGeom>
        </p:spPr>
        <p:txBody>
          <a:bodyPr vert="horz" lIns="132743" tIns="66372" rIns="132743" bIns="66372" rtlCol="0"/>
          <a:lstStyle>
            <a:lvl1pPr algn="l">
              <a:defRPr sz="17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4700" y="0"/>
            <a:ext cx="4304381" cy="718010"/>
          </a:xfrm>
          <a:prstGeom prst="rect">
            <a:avLst/>
          </a:prstGeom>
        </p:spPr>
        <p:txBody>
          <a:bodyPr vert="horz" lIns="132743" tIns="66372" rIns="132743" bIns="66372" rtlCol="0"/>
          <a:lstStyle>
            <a:lvl1pPr algn="r">
              <a:defRPr sz="1700"/>
            </a:lvl1pPr>
          </a:lstStyle>
          <a:p>
            <a:fld id="{EA9F7D02-EC6D-4DBA-9887-DEAA20ABE929}" type="datetimeFigureOut">
              <a:rPr lang="nb-NO" smtClean="0"/>
              <a:t>02.12.2019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13630697"/>
            <a:ext cx="4304381" cy="718010"/>
          </a:xfrm>
          <a:prstGeom prst="rect">
            <a:avLst/>
          </a:prstGeom>
        </p:spPr>
        <p:txBody>
          <a:bodyPr vert="horz" lIns="132743" tIns="66372" rIns="132743" bIns="66372" rtlCol="0" anchor="b"/>
          <a:lstStyle>
            <a:lvl1pPr algn="l">
              <a:defRPr sz="17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4700" y="13630697"/>
            <a:ext cx="4304381" cy="718010"/>
          </a:xfrm>
          <a:prstGeom prst="rect">
            <a:avLst/>
          </a:prstGeom>
        </p:spPr>
        <p:txBody>
          <a:bodyPr vert="horz" lIns="132743" tIns="66372" rIns="132743" bIns="66372" rtlCol="0" anchor="b"/>
          <a:lstStyle>
            <a:lvl1pPr algn="r">
              <a:defRPr sz="1700"/>
            </a:lvl1pPr>
          </a:lstStyle>
          <a:p>
            <a:fld id="{345135CF-910B-4237-8595-8A4B6BD1D4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582923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4381" cy="718010"/>
          </a:xfrm>
          <a:prstGeom prst="rect">
            <a:avLst/>
          </a:prstGeom>
        </p:spPr>
        <p:txBody>
          <a:bodyPr vert="horz" lIns="132743" tIns="66372" rIns="132743" bIns="66372" rtlCol="0"/>
          <a:lstStyle>
            <a:lvl1pPr algn="l">
              <a:defRPr sz="17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4700" y="0"/>
            <a:ext cx="4304381" cy="718010"/>
          </a:xfrm>
          <a:prstGeom prst="rect">
            <a:avLst/>
          </a:prstGeom>
        </p:spPr>
        <p:txBody>
          <a:bodyPr vert="horz" lIns="132743" tIns="66372" rIns="132743" bIns="66372" rtlCol="0"/>
          <a:lstStyle>
            <a:lvl1pPr algn="r">
              <a:defRPr sz="1700"/>
            </a:lvl1pPr>
          </a:lstStyle>
          <a:p>
            <a:fld id="{2BF6E91D-F2FC-423E-A55E-1085F4DBA1A7}" type="datetimeFigureOut">
              <a:rPr lang="nb-NO" smtClean="0"/>
              <a:t>02.12.2019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47988" y="1076325"/>
            <a:ext cx="4035425" cy="5381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743" tIns="66372" rIns="132743" bIns="66372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3140" y="6817643"/>
            <a:ext cx="7945120" cy="6457492"/>
          </a:xfrm>
          <a:prstGeom prst="rect">
            <a:avLst/>
          </a:prstGeom>
        </p:spPr>
        <p:txBody>
          <a:bodyPr vert="horz" lIns="132743" tIns="66372" rIns="132743" bIns="6637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13630697"/>
            <a:ext cx="4304381" cy="718010"/>
          </a:xfrm>
          <a:prstGeom prst="rect">
            <a:avLst/>
          </a:prstGeom>
        </p:spPr>
        <p:txBody>
          <a:bodyPr vert="horz" lIns="132743" tIns="66372" rIns="132743" bIns="66372" rtlCol="0" anchor="b"/>
          <a:lstStyle>
            <a:lvl1pPr algn="l">
              <a:defRPr sz="17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4700" y="13630697"/>
            <a:ext cx="4304381" cy="718010"/>
          </a:xfrm>
          <a:prstGeom prst="rect">
            <a:avLst/>
          </a:prstGeom>
        </p:spPr>
        <p:txBody>
          <a:bodyPr vert="horz" lIns="132743" tIns="66372" rIns="132743" bIns="66372" rtlCol="0" anchor="b"/>
          <a:lstStyle>
            <a:lvl1pPr algn="r">
              <a:defRPr sz="1700"/>
            </a:lvl1pPr>
          </a:lstStyle>
          <a:p>
            <a:fld id="{D5D5674A-FB48-4BAC-8DF5-51224BCE42B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2005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5674A-FB48-4BAC-8DF5-51224BCE42B2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3709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84810" y="13890897"/>
            <a:ext cx="16814339" cy="6174104"/>
          </a:xfrm>
        </p:spPr>
        <p:txBody>
          <a:bodyPr anchor="b"/>
          <a:lstStyle>
            <a:lvl1pPr>
              <a:defRPr sz="129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84810" y="20064996"/>
            <a:ext cx="16814339" cy="3617963"/>
          </a:xfrm>
        </p:spPr>
        <p:txBody>
          <a:bodyPr anchor="t">
            <a:normAutofit/>
          </a:bodyPr>
          <a:lstStyle>
            <a:lvl1pPr marL="0" indent="0" algn="l">
              <a:buNone/>
              <a:defRPr sz="6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476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2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2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02.12.2019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/>
              <a:t>Utvikling av </a:t>
            </a:r>
            <a:r>
              <a:rPr lang="nb-NO" dirty="0" err="1"/>
              <a:t>undervisningsforsløp</a:t>
            </a:r>
            <a:r>
              <a:rPr lang="nb-NO" dirty="0"/>
              <a:t> i Den naturlige skolesekken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5766" y="26787176"/>
            <a:ext cx="6153150" cy="15811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84808" y="7590917"/>
            <a:ext cx="16828277" cy="170160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02.12.2019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33214" y="2838039"/>
            <a:ext cx="3479874" cy="217783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84809" y="2838041"/>
            <a:ext cx="12917104" cy="2177837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02.12.2019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8118766" indent="-738069">
              <a:buClr>
                <a:schemeClr val="tx2"/>
              </a:buClr>
              <a:buSzPct val="101000"/>
              <a:buFont typeface="Courier New" pitchFamily="49" charset="0"/>
              <a:buChar char="o"/>
              <a:defRPr sz="3900"/>
            </a:lvl6pPr>
            <a:lvl7pPr marL="9594905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7pPr>
            <a:lvl8pPr marL="11071044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8pPr>
            <a:lvl9pPr marL="12547183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02.12.2019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4808" y="13896039"/>
            <a:ext cx="16814334" cy="6168960"/>
          </a:xfrm>
        </p:spPr>
        <p:txBody>
          <a:bodyPr anchor="b"/>
          <a:lstStyle>
            <a:lvl1pPr algn="r">
              <a:defRPr sz="103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84808" y="20065000"/>
            <a:ext cx="16814334" cy="3613680"/>
          </a:xfrm>
        </p:spPr>
        <p:txBody>
          <a:bodyPr anchor="t">
            <a:normAutofit/>
          </a:bodyPr>
          <a:lstStyle>
            <a:lvl1pPr marL="0" indent="0" algn="r">
              <a:buNone/>
              <a:defRPr sz="5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476139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279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41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55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696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83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2974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911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02.12.2019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4808" y="2838045"/>
            <a:ext cx="16828277" cy="38827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84808" y="7600949"/>
            <a:ext cx="8200893" cy="17015466"/>
          </a:xfrm>
        </p:spPr>
        <p:txBody>
          <a:bodyPr>
            <a:normAutofit/>
          </a:bodyPr>
          <a:lstStyle>
            <a:lvl5pPr>
              <a:defRPr/>
            </a:lvl5pPr>
            <a:lvl6pPr marL="8118766" indent="-738069">
              <a:buClr>
                <a:schemeClr val="tx2"/>
              </a:buClr>
              <a:buSzPct val="101000"/>
              <a:buFont typeface="Courier New" pitchFamily="49" charset="0"/>
              <a:buChar char="o"/>
              <a:defRPr sz="3900"/>
            </a:lvl6pPr>
            <a:lvl7pPr marL="9594905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7pPr>
            <a:lvl8pPr marL="11071044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8pPr>
            <a:lvl9pPr marL="12547183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17004" y="7600947"/>
            <a:ext cx="8196086" cy="17015469"/>
          </a:xfrm>
        </p:spPr>
        <p:txBody>
          <a:bodyPr>
            <a:normAutofit/>
          </a:bodyPr>
          <a:lstStyle>
            <a:lvl5pPr>
              <a:defRPr/>
            </a:lvl5pPr>
            <a:lvl6pPr marL="8118766" indent="-738069">
              <a:buClr>
                <a:schemeClr val="tx2"/>
              </a:buClr>
              <a:buSzPct val="101000"/>
              <a:buFont typeface="Courier New" pitchFamily="49" charset="0"/>
              <a:buChar char="o"/>
              <a:defRPr sz="3900"/>
            </a:lvl6pPr>
            <a:lvl7pPr marL="9594905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7pPr>
            <a:lvl8pPr marL="11071044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8pPr>
            <a:lvl9pPr marL="12547183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02.12.2019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8963" y="7614295"/>
            <a:ext cx="7436735" cy="2420300"/>
          </a:xfrm>
        </p:spPr>
        <p:txBody>
          <a:bodyPr anchor="b">
            <a:noAutofit/>
          </a:bodyPr>
          <a:lstStyle>
            <a:lvl1pPr marL="0" indent="0">
              <a:buNone/>
              <a:defRPr sz="7800" b="0"/>
            </a:lvl1pPr>
            <a:lvl2pPr marL="1476139" indent="0">
              <a:buNone/>
              <a:defRPr sz="6400" b="1"/>
            </a:lvl2pPr>
            <a:lvl3pPr marL="2952279" indent="0">
              <a:buNone/>
              <a:defRPr sz="5800" b="1"/>
            </a:lvl3pPr>
            <a:lvl4pPr marL="4428418" indent="0">
              <a:buNone/>
              <a:defRPr sz="5200" b="1"/>
            </a:lvl4pPr>
            <a:lvl5pPr marL="5904557" indent="0">
              <a:buNone/>
              <a:defRPr sz="5200" b="1"/>
            </a:lvl5pPr>
            <a:lvl6pPr marL="7380696" indent="0">
              <a:buNone/>
              <a:defRPr sz="5200" b="1"/>
            </a:lvl6pPr>
            <a:lvl7pPr marL="8856835" indent="0">
              <a:buNone/>
              <a:defRPr sz="5200" b="1"/>
            </a:lvl7pPr>
            <a:lvl8pPr marL="10332974" indent="0">
              <a:buNone/>
              <a:defRPr sz="5200" b="1"/>
            </a:lvl8pPr>
            <a:lvl9pPr marL="11809113" indent="0">
              <a:buNone/>
              <a:defRPr sz="5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84808" y="10034596"/>
            <a:ext cx="8200893" cy="14581816"/>
          </a:xfrm>
        </p:spPr>
        <p:txBody>
          <a:bodyPr>
            <a:normAutofit/>
          </a:bodyPr>
          <a:lstStyle>
            <a:lvl5pPr>
              <a:defRPr/>
            </a:lvl5pPr>
            <a:lvl6pPr marL="8118766" indent="-738069">
              <a:buClr>
                <a:schemeClr val="tx2"/>
              </a:buClr>
              <a:buSzPct val="101000"/>
              <a:buFont typeface="Courier New" pitchFamily="49" charset="0"/>
              <a:buChar char="o"/>
              <a:defRPr sz="3900"/>
            </a:lvl6pPr>
            <a:lvl7pPr marL="9594905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7pPr>
            <a:lvl8pPr marL="11071044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8pPr>
            <a:lvl9pPr marL="12547183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793758" y="7614295"/>
            <a:ext cx="7424129" cy="2420300"/>
          </a:xfrm>
        </p:spPr>
        <p:txBody>
          <a:bodyPr anchor="b">
            <a:noAutofit/>
          </a:bodyPr>
          <a:lstStyle>
            <a:lvl1pPr marL="0" indent="0">
              <a:buNone/>
              <a:defRPr sz="7800" b="0"/>
            </a:lvl1pPr>
            <a:lvl2pPr marL="1476139" indent="0">
              <a:buNone/>
              <a:defRPr sz="6400" b="1"/>
            </a:lvl2pPr>
            <a:lvl3pPr marL="2952279" indent="0">
              <a:buNone/>
              <a:defRPr sz="5800" b="1"/>
            </a:lvl3pPr>
            <a:lvl4pPr marL="4428418" indent="0">
              <a:buNone/>
              <a:defRPr sz="5200" b="1"/>
            </a:lvl4pPr>
            <a:lvl5pPr marL="5904557" indent="0">
              <a:buNone/>
              <a:defRPr sz="5200" b="1"/>
            </a:lvl5pPr>
            <a:lvl6pPr marL="7380696" indent="0">
              <a:buNone/>
              <a:defRPr sz="5200" b="1"/>
            </a:lvl6pPr>
            <a:lvl7pPr marL="8856835" indent="0">
              <a:buNone/>
              <a:defRPr sz="5200" b="1"/>
            </a:lvl7pPr>
            <a:lvl8pPr marL="10332974" indent="0">
              <a:buNone/>
              <a:defRPr sz="5200" b="1"/>
            </a:lvl8pPr>
            <a:lvl9pPr marL="11809113" indent="0">
              <a:buNone/>
              <a:defRPr sz="5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017003" y="10034596"/>
            <a:ext cx="8200886" cy="14581816"/>
          </a:xfrm>
        </p:spPr>
        <p:txBody>
          <a:bodyPr>
            <a:normAutofit/>
          </a:bodyPr>
          <a:lstStyle>
            <a:lvl5pPr>
              <a:defRPr/>
            </a:lvl5pPr>
            <a:lvl6pPr marL="8118766" indent="-738069">
              <a:buClr>
                <a:schemeClr val="tx2"/>
              </a:buClr>
              <a:buSzPct val="101000"/>
              <a:buFont typeface="Courier New" pitchFamily="49" charset="0"/>
              <a:buChar char="o"/>
              <a:defRPr sz="3900"/>
            </a:lvl6pPr>
            <a:lvl7pPr marL="9594905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7pPr>
            <a:lvl8pPr marL="11071044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8pPr>
            <a:lvl9pPr marL="12547183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02.12.2019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02.12.2019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02.12.2019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4806" y="1873567"/>
            <a:ext cx="6285787" cy="4980616"/>
          </a:xfrm>
        </p:spPr>
        <p:txBody>
          <a:bodyPr anchor="b"/>
          <a:lstStyle>
            <a:lvl1pPr algn="l">
              <a:defRPr sz="7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01897" y="1873569"/>
            <a:ext cx="10111191" cy="22742846"/>
          </a:xfrm>
        </p:spPr>
        <p:txBody>
          <a:bodyPr>
            <a:normAutofit/>
          </a:bodyPr>
          <a:lstStyle>
            <a:lvl5pPr>
              <a:defRPr/>
            </a:lvl5pPr>
            <a:lvl6pPr marL="8118766" indent="-738069">
              <a:buClr>
                <a:schemeClr val="tx2"/>
              </a:buClr>
              <a:buSzPct val="101000"/>
              <a:buFont typeface="Courier New" pitchFamily="49" charset="0"/>
              <a:buChar char="o"/>
              <a:defRPr sz="3900"/>
            </a:lvl6pPr>
            <a:lvl7pPr marL="9594905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7pPr>
            <a:lvl8pPr marL="11071044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8pPr>
            <a:lvl9pPr marL="12547183" indent="-738069">
              <a:buClr>
                <a:schemeClr val="tx2"/>
              </a:buClr>
              <a:buFont typeface="Courier New" pitchFamily="49" charset="0"/>
              <a:buChar char="o"/>
              <a:defRPr sz="39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4806" y="6854190"/>
            <a:ext cx="6285787" cy="17762217"/>
          </a:xfrm>
        </p:spPr>
        <p:txBody>
          <a:bodyPr anchor="t">
            <a:normAutofit/>
          </a:bodyPr>
          <a:lstStyle>
            <a:lvl1pPr marL="0" indent="0">
              <a:buNone/>
              <a:defRPr sz="3900"/>
            </a:lvl1pPr>
            <a:lvl2pPr marL="1476139" indent="0">
              <a:buNone/>
              <a:defRPr sz="3900"/>
            </a:lvl2pPr>
            <a:lvl3pPr marL="2952279" indent="0">
              <a:buNone/>
              <a:defRPr sz="3300"/>
            </a:lvl3pPr>
            <a:lvl4pPr marL="4428418" indent="0">
              <a:buNone/>
              <a:defRPr sz="2900"/>
            </a:lvl4pPr>
            <a:lvl5pPr marL="5904557" indent="0">
              <a:buNone/>
              <a:defRPr sz="2900"/>
            </a:lvl5pPr>
            <a:lvl6pPr marL="7380696" indent="0">
              <a:buNone/>
              <a:defRPr sz="2900"/>
            </a:lvl6pPr>
            <a:lvl7pPr marL="8856835" indent="0">
              <a:buNone/>
              <a:defRPr sz="2900"/>
            </a:lvl7pPr>
            <a:lvl8pPr marL="10332974" indent="0">
              <a:buNone/>
              <a:defRPr sz="2900"/>
            </a:lvl8pPr>
            <a:lvl9pPr marL="11809113" indent="0">
              <a:buNone/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02.12.2019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4809" y="5825647"/>
            <a:ext cx="8224776" cy="4675668"/>
          </a:xfrm>
        </p:spPr>
        <p:txBody>
          <a:bodyPr anchor="b">
            <a:normAutofit/>
          </a:bodyPr>
          <a:lstStyle>
            <a:lvl1pPr algn="l">
              <a:defRPr sz="7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4809" y="10501310"/>
            <a:ext cx="8224776" cy="10626840"/>
          </a:xfrm>
        </p:spPr>
        <p:txBody>
          <a:bodyPr anchor="t">
            <a:normAutofit/>
          </a:bodyPr>
          <a:lstStyle>
            <a:lvl1pPr marL="0" indent="0">
              <a:buNone/>
              <a:defRPr sz="3900"/>
            </a:lvl1pPr>
            <a:lvl2pPr marL="1476139" indent="0">
              <a:buNone/>
              <a:defRPr sz="3900"/>
            </a:lvl2pPr>
            <a:lvl3pPr marL="2952279" indent="0">
              <a:buNone/>
              <a:defRPr sz="3300"/>
            </a:lvl3pPr>
            <a:lvl4pPr marL="4428418" indent="0">
              <a:buNone/>
              <a:defRPr sz="2900"/>
            </a:lvl4pPr>
            <a:lvl5pPr marL="5904557" indent="0">
              <a:buNone/>
              <a:defRPr sz="2900"/>
            </a:lvl5pPr>
            <a:lvl6pPr marL="7380696" indent="0">
              <a:buNone/>
              <a:defRPr sz="2900"/>
            </a:lvl6pPr>
            <a:lvl7pPr marL="8856835" indent="0">
              <a:buNone/>
              <a:defRPr sz="2900"/>
            </a:lvl7pPr>
            <a:lvl8pPr marL="10332974" indent="0">
              <a:buNone/>
              <a:defRPr sz="2900"/>
            </a:lvl8pPr>
            <a:lvl9pPr marL="11809113" indent="0">
              <a:buNone/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02.12.2019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  <p:grpSp>
        <p:nvGrpSpPr>
          <p:cNvPr id="17" name="Group 16"/>
          <p:cNvGrpSpPr/>
          <p:nvPr/>
        </p:nvGrpSpPr>
        <p:grpSpPr>
          <a:xfrm>
            <a:off x="11148074" y="4170920"/>
            <a:ext cx="4363865" cy="6427843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11521439" y="6720841"/>
            <a:ext cx="8101013" cy="144018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22" y="-68"/>
            <a:ext cx="21858669" cy="28803761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1476139" rtl="0" eaLnBrk="1" latinLnBrk="0" hangingPunct="1"/>
                  <a:endParaRPr lang="en-US" sz="5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1476139" rtl="0" eaLnBrk="1" latinLnBrk="0" hangingPunct="1"/>
                  <a:endParaRPr lang="en-US" sz="5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1476139" rtl="0" eaLnBrk="1" latinLnBrk="0" hangingPunct="1"/>
                  <a:endParaRPr lang="en-US" sz="5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1476139" rtl="0" eaLnBrk="1" latinLnBrk="0" hangingPunct="1"/>
                  <a:endParaRPr lang="en-US" sz="5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1476139" rtl="0" eaLnBrk="1" latinLnBrk="0" hangingPunct="1"/>
                  <a:endParaRPr lang="en-US" sz="5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1476139" rtl="0" eaLnBrk="1" latinLnBrk="0" hangingPunct="1"/>
                  <a:endParaRPr lang="en-US" sz="5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1476139" rtl="0" eaLnBrk="1" latinLnBrk="0" hangingPunct="1"/>
                  <a:endParaRPr lang="en-US" sz="5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1476139" rtl="0" eaLnBrk="1" latinLnBrk="0" hangingPunct="1"/>
                  <a:endParaRPr lang="en-US" sz="5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1476139" rtl="0" eaLnBrk="1" latinLnBrk="0" hangingPunct="1"/>
                  <a:endParaRPr lang="en-US" sz="5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1476139" rtl="0" eaLnBrk="1" latinLnBrk="0" hangingPunct="1"/>
                  <a:endParaRPr lang="en-US" sz="5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84810" y="2838045"/>
            <a:ext cx="16833080" cy="3882794"/>
          </a:xfrm>
          <a:prstGeom prst="rect">
            <a:avLst/>
          </a:prstGeom>
        </p:spPr>
        <p:txBody>
          <a:bodyPr vert="horz" lIns="295228" tIns="147614" rIns="295228" bIns="147614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84808" y="7590917"/>
            <a:ext cx="16833078" cy="17016036"/>
          </a:xfrm>
          <a:prstGeom prst="rect">
            <a:avLst/>
          </a:prstGeom>
        </p:spPr>
        <p:txBody>
          <a:bodyPr vert="horz" lIns="295228" tIns="147614" rIns="295228" bIns="147614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08226" y="24997608"/>
            <a:ext cx="5040630" cy="1533524"/>
          </a:xfrm>
          <a:prstGeom prst="rect">
            <a:avLst/>
          </a:prstGeom>
        </p:spPr>
        <p:txBody>
          <a:bodyPr vert="horz" lIns="295228" tIns="147614" rIns="295228" bIns="147614" rtlCol="0" anchor="b"/>
          <a:lstStyle>
            <a:lvl1pPr algn="r">
              <a:defRPr sz="2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2EF9C28-D542-4F17-ACAD-6145F66DD118}" type="datetimeFigureOut">
              <a:rPr lang="nb-NO" smtClean="0"/>
              <a:t>02.12.2019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89985" y="24997608"/>
            <a:ext cx="12418242" cy="1533524"/>
          </a:xfrm>
          <a:prstGeom prst="rect">
            <a:avLst/>
          </a:prstGeom>
        </p:spPr>
        <p:txBody>
          <a:bodyPr vert="horz" lIns="295228" tIns="147614" rIns="295228" bIns="147614" rtlCol="0" anchor="b"/>
          <a:lstStyle>
            <a:lvl1pPr algn="l">
              <a:defRPr sz="2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52908" y="24997608"/>
            <a:ext cx="1437077" cy="1533524"/>
          </a:xfrm>
          <a:prstGeom prst="rect">
            <a:avLst/>
          </a:prstGeom>
        </p:spPr>
        <p:txBody>
          <a:bodyPr vert="horz" lIns="295228" tIns="147614" rIns="295228" bIns="147614" rtlCol="0" anchor="b"/>
          <a:lstStyle>
            <a:lvl1pPr algn="l">
              <a:defRPr sz="5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76139" rtl="0" eaLnBrk="1" latinLnBrk="0" hangingPunct="1">
        <a:spcBef>
          <a:spcPct val="0"/>
        </a:spcBef>
        <a:buNone/>
        <a:defRPr sz="103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107105" indent="-1107105" algn="l" defTabSz="1476139" rtl="0" eaLnBrk="1" latinLnBrk="0" hangingPunct="1">
        <a:spcBef>
          <a:spcPct val="20000"/>
        </a:spcBef>
        <a:spcAft>
          <a:spcPts val="1937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5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398726" indent="-922587" algn="l" defTabSz="1476139" rtl="0" eaLnBrk="1" latinLnBrk="0" hangingPunct="1">
        <a:spcBef>
          <a:spcPct val="20000"/>
        </a:spcBef>
        <a:spcAft>
          <a:spcPts val="1937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5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3690348" indent="-738069" algn="l" defTabSz="1476139" rtl="0" eaLnBrk="1" latinLnBrk="0" hangingPunct="1">
        <a:spcBef>
          <a:spcPct val="20000"/>
        </a:spcBef>
        <a:spcAft>
          <a:spcPts val="1937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4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166487" indent="-738069" algn="l" defTabSz="1476139" rtl="0" eaLnBrk="1" latinLnBrk="0" hangingPunct="1">
        <a:spcBef>
          <a:spcPct val="20000"/>
        </a:spcBef>
        <a:spcAft>
          <a:spcPts val="1937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3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642626" indent="-738069" algn="l" defTabSz="1476139" rtl="0" eaLnBrk="1" latinLnBrk="0" hangingPunct="1">
        <a:spcBef>
          <a:spcPct val="20000"/>
        </a:spcBef>
        <a:spcAft>
          <a:spcPts val="1937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3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118766" indent="-738069" algn="l" defTabSz="1476139" rtl="0" eaLnBrk="1" latinLnBrk="0" hangingPunct="1">
        <a:spcBef>
          <a:spcPct val="20000"/>
        </a:spcBef>
        <a:buFont typeface="Arial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6pPr>
      <a:lvl7pPr marL="9594905" indent="-738069" algn="l" defTabSz="1476139" rtl="0" eaLnBrk="1" latinLnBrk="0" hangingPunct="1">
        <a:spcBef>
          <a:spcPct val="20000"/>
        </a:spcBef>
        <a:buFont typeface="Arial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1044" indent="-738069" algn="l" defTabSz="1476139" rtl="0" eaLnBrk="1" latinLnBrk="0" hangingPunct="1">
        <a:spcBef>
          <a:spcPct val="20000"/>
        </a:spcBef>
        <a:buFont typeface="Arial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7183" indent="-738069" algn="l" defTabSz="1476139" rtl="0" eaLnBrk="1" latinLnBrk="0" hangingPunct="1">
        <a:spcBef>
          <a:spcPct val="20000"/>
        </a:spcBef>
        <a:buFont typeface="Arial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76139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39" algn="l" defTabSz="1476139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279" algn="l" defTabSz="1476139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18" algn="l" defTabSz="1476139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557" algn="l" defTabSz="1476139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696" algn="l" defTabSz="1476139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835" algn="l" defTabSz="1476139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2974" algn="l" defTabSz="1476139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113" algn="l" defTabSz="1476139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2"/>
          <p:cNvSpPr txBox="1">
            <a:spLocks/>
          </p:cNvSpPr>
          <p:nvPr/>
        </p:nvSpPr>
        <p:spPr>
          <a:xfrm>
            <a:off x="1800350" y="216224"/>
            <a:ext cx="11284813" cy="43924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287982" tIns="108000" rIns="287982" bIns="143990" rtlCol="0" anchor="t" anchorCtr="0">
            <a:normAutofit/>
          </a:bodyPr>
          <a:lstStyle>
            <a:lvl1pPr algn="ctr" defTabSz="2879812" rtl="0" eaLnBrk="1" latinLnBrk="0" hangingPunct="1">
              <a:spcBef>
                <a:spcPct val="0"/>
              </a:spcBef>
              <a:buNone/>
              <a:defRPr sz="1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TEMA </a:t>
            </a:r>
          </a:p>
          <a:p>
            <a:pPr algn="l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1195748" y="10798622"/>
            <a:ext cx="9649072" cy="330705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288036" tIns="144018" rIns="288036" bIns="144018">
            <a:spAutoFit/>
          </a:bodyPr>
          <a:lstStyle/>
          <a:p>
            <a:pPr algn="r"/>
            <a:endParaRPr lang="nb-NO" alt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nb-NO" alt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nb-NO" alt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nb-NO" alt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nb-NO" alt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nb-NO" alt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nb-NO" alt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800350" y="10801400"/>
            <a:ext cx="8853824" cy="330705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288036" tIns="144018" rIns="288036" bIns="144018">
            <a:spAutoFit/>
          </a:bodyPr>
          <a:lstStyle/>
          <a:p>
            <a:endParaRPr lang="nb-NO" alt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b-NO" alt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b-NO" alt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b-NO" alt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b-NO" alt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b-NO" alt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b-NO" alt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itle 2"/>
          <p:cNvSpPr txBox="1">
            <a:spLocks/>
          </p:cNvSpPr>
          <p:nvPr/>
        </p:nvSpPr>
        <p:spPr>
          <a:xfrm>
            <a:off x="1800350" y="4968752"/>
            <a:ext cx="18790794" cy="554461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287982" tIns="143990" rIns="287982" bIns="143990" rtlCol="0" anchor="t" anchorCtr="0">
            <a:normAutofit/>
          </a:bodyPr>
          <a:lstStyle>
            <a:lvl1pPr algn="ctr" defTabSz="2879812" rtl="0" eaLnBrk="1" latinLnBrk="0" hangingPunct="1">
              <a:spcBef>
                <a:spcPct val="0"/>
              </a:spcBef>
              <a:buNone/>
              <a:defRPr sz="1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endParaRPr lang="en-GB" sz="3200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800350" y="14257784"/>
            <a:ext cx="8853824" cy="28761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288036" tIns="144018" rIns="288036" bIns="144018">
            <a:spAutoFit/>
          </a:bodyPr>
          <a:lstStyle/>
          <a:p>
            <a:endParaRPr lang="nb-NO" alt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b-NO" alt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b-NO" alt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b-NO" alt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b-NO" alt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b-NO" alt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10800000">
            <a:off x="514798" y="10801399"/>
            <a:ext cx="861774" cy="633255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nb-NO" sz="4400" b="1" dirty="0">
                <a:latin typeface="Arial" panose="020B0604020202020204" pitchFamily="34" charset="0"/>
                <a:cs typeface="Arial" panose="020B0604020202020204" pitchFamily="34" charset="0"/>
              </a:rPr>
              <a:t>   ELEVUTBYTTE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800350" y="17354128"/>
            <a:ext cx="18790794" cy="8712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288036" tIns="144018" rIns="288036" bIns="144018" numCol="2">
            <a:spAutoFit/>
          </a:bodyPr>
          <a:lstStyle/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 rot="10800000">
            <a:off x="21637" y="17354128"/>
            <a:ext cx="1538883" cy="871296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nb-NO" sz="4400" b="1" dirty="0">
                <a:latin typeface="Arial" panose="020B0604020202020204" pitchFamily="34" charset="0"/>
                <a:cs typeface="Arial" panose="020B0604020202020204" pitchFamily="34" charset="0"/>
              </a:rPr>
              <a:t>UTFORSKENDE OG TVERRFAGLIG UNDERVISNING</a:t>
            </a:r>
          </a:p>
        </p:txBody>
      </p:sp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1110" y="11485746"/>
            <a:ext cx="5175181" cy="5239871"/>
          </a:xfrm>
          <a:prstGeom prst="flowChartConnector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7"/>
          <p:cNvSpPr/>
          <p:nvPr/>
        </p:nvSpPr>
        <p:spPr bwMode="auto">
          <a:xfrm>
            <a:off x="13516291" y="15193888"/>
            <a:ext cx="5633543" cy="1129514"/>
          </a:xfrm>
          <a:prstGeom prst="rect">
            <a:avLst/>
          </a:prstGeom>
          <a:solidFill>
            <a:srgbClr val="FFC000"/>
          </a:solidFill>
          <a:ln>
            <a:noFill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l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Aft>
                <a:spcPts val="0"/>
              </a:spcAft>
            </a:pPr>
            <a:r>
              <a:rPr lang="en-GB" sz="2800" b="1" kern="1200" cap="all" dirty="0" err="1">
                <a:solidFill>
                  <a:srgbClr val="000000"/>
                </a:solidFill>
                <a:effectLst/>
                <a:ea typeface="SimSun"/>
                <a:cs typeface="Times New Roman"/>
              </a:rPr>
              <a:t>Handlingskompetanse</a:t>
            </a:r>
            <a:endParaRPr lang="nb-NO" sz="1600" dirty="0">
              <a:effectLst/>
              <a:latin typeface="Times New Roman"/>
              <a:ea typeface="SimSun"/>
            </a:endParaRPr>
          </a:p>
        </p:txBody>
      </p:sp>
      <p:sp>
        <p:nvSpPr>
          <p:cNvPr id="21" name="Title 2"/>
          <p:cNvSpPr txBox="1">
            <a:spLocks/>
          </p:cNvSpPr>
          <p:nvPr/>
        </p:nvSpPr>
        <p:spPr>
          <a:xfrm>
            <a:off x="13465646" y="216224"/>
            <a:ext cx="7125498" cy="43924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287982" tIns="143990" rIns="287982" bIns="143990" rtlCol="0" anchor="t" anchorCtr="0">
            <a:normAutofit/>
          </a:bodyPr>
          <a:lstStyle>
            <a:lvl1pPr algn="ctr" defTabSz="2879812" rtl="0" eaLnBrk="1" latinLnBrk="0" hangingPunct="1">
              <a:spcBef>
                <a:spcPct val="0"/>
              </a:spcBef>
              <a:buNone/>
              <a:defRPr sz="1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en-GB" sz="3200" b="1" cap="all" dirty="0">
                <a:latin typeface="Arial" panose="020B0604020202020204" pitchFamily="34" charset="0"/>
                <a:cs typeface="Arial" panose="020B0604020202020204" pitchFamily="34" charset="0"/>
              </a:rPr>
              <a:t>FAG</a:t>
            </a:r>
          </a:p>
          <a:p>
            <a:pPr eaLnBrk="0" hangingPunct="0"/>
            <a:endParaRPr lang="en-GB" sz="3200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endParaRPr lang="en-GB" sz="3200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endParaRPr lang="en-GB" sz="3200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endParaRPr lang="en-GB" sz="3200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endParaRPr lang="en-GB" sz="3200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endParaRPr lang="en-GB" sz="3200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endParaRPr lang="en-GB" sz="3200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endParaRPr lang="en-GB" sz="3200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endParaRPr lang="en-GB" sz="3200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endParaRPr lang="en-GB" sz="3200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2" name="Picture 3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847" y="370741"/>
            <a:ext cx="7502674" cy="4083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18"/>
          <p:cNvSpPr txBox="1"/>
          <p:nvPr/>
        </p:nvSpPr>
        <p:spPr>
          <a:xfrm rot="10800000">
            <a:off x="576920" y="4968749"/>
            <a:ext cx="861774" cy="55446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nb-NO" sz="4400" b="1" dirty="0">
                <a:latin typeface="Arial" panose="020B0604020202020204" pitchFamily="34" charset="0"/>
                <a:cs typeface="Arial" panose="020B0604020202020204" pitchFamily="34" charset="0"/>
              </a:rPr>
              <a:t>PROBLEMSTILLING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96208" y="27003200"/>
            <a:ext cx="1195332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400" b="1" dirty="0">
                <a:latin typeface="Arial" panose="020B0604020202020204" pitchFamily="34" charset="0"/>
                <a:cs typeface="Arial" panose="020B0604020202020204" pitchFamily="34" charset="0"/>
              </a:rPr>
              <a:t>Utvikling av undervisningsforløp i </a:t>
            </a:r>
          </a:p>
          <a:p>
            <a:r>
              <a:rPr lang="nb-NO" sz="4400" b="1" dirty="0">
                <a:latin typeface="Arial" panose="020B0604020202020204" pitchFamily="34" charset="0"/>
                <a:cs typeface="Arial" panose="020B0604020202020204" pitchFamily="34" charset="0"/>
              </a:rPr>
              <a:t>Den naturlige skolesekken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208" y="5082705"/>
            <a:ext cx="7018930" cy="526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842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2" grpId="0" animBg="1"/>
    </p:bldLst>
  </p:timing>
</p:sld>
</file>

<file path=ppt/theme/theme1.xml><?xml version="1.0" encoding="utf-8"?>
<a:theme xmlns:a="http://schemas.openxmlformats.org/drawingml/2006/main" name="butterfly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butterfly</Template>
  <TotalTime>6199</TotalTime>
  <Words>18</Words>
  <Application>Microsoft Office PowerPoint</Application>
  <PresentationFormat>Egendefinert</PresentationFormat>
  <Paragraphs>67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8" baseType="lpstr">
      <vt:lpstr>Arial</vt:lpstr>
      <vt:lpstr>Calibri</vt:lpstr>
      <vt:lpstr>Courier New</vt:lpstr>
      <vt:lpstr>Times New Roman</vt:lpstr>
      <vt:lpstr>Verdana</vt:lpstr>
      <vt:lpstr>Wingdings 2</vt:lpstr>
      <vt:lpstr>butterfly</vt:lpstr>
      <vt:lpstr>PowerPoint-presentasjon</vt:lpstr>
    </vt:vector>
  </TitlesOfParts>
  <Company>Universitetet i Oslo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Majken Korsager</dc:creator>
  <cp:lastModifiedBy>Bruker</cp:lastModifiedBy>
  <cp:revision>44</cp:revision>
  <cp:lastPrinted>2017-08-28T12:43:32Z</cp:lastPrinted>
  <dcterms:created xsi:type="dcterms:W3CDTF">2013-11-06T09:53:37Z</dcterms:created>
  <dcterms:modified xsi:type="dcterms:W3CDTF">2019-12-02T09:21:01Z</dcterms:modified>
</cp:coreProperties>
</file>