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sldIdLst>
    <p:sldId id="256" r:id="rId7"/>
    <p:sldId id="264" r:id="rId8"/>
    <p:sldId id="259" r:id="rId9"/>
    <p:sldId id="257" r:id="rId10"/>
    <p:sldId id="260" r:id="rId11"/>
    <p:sldId id="265" r:id="rId12"/>
    <p:sldId id="266" r:id="rId13"/>
    <p:sldId id="267" r:id="rId14"/>
    <p:sldId id="258" r:id="rId15"/>
    <p:sldId id="268" r:id="rId16"/>
    <p:sldId id="269" r:id="rId17"/>
    <p:sldId id="270" r:id="rId18"/>
    <p:sldId id="262" r:id="rId19"/>
    <p:sldId id="271" r:id="rId20"/>
    <p:sldId id="272" r:id="rId21"/>
    <p:sldId id="273" r:id="rId22"/>
    <p:sldId id="261" r:id="rId23"/>
    <p:sldId id="274" r:id="rId24"/>
    <p:sldId id="280" r:id="rId25"/>
    <p:sldId id="281" r:id="rId26"/>
    <p:sldId id="282" r:id="rId27"/>
    <p:sldId id="283" r:id="rId28"/>
    <p:sldId id="279" r:id="rId29"/>
    <p:sldId id="284" r:id="rId30"/>
    <p:sldId id="278" r:id="rId31"/>
    <p:sldId id="285" r:id="rId32"/>
    <p:sldId id="286" r:id="rId33"/>
    <p:sldId id="287" r:id="rId34"/>
    <p:sldId id="288" r:id="rId35"/>
    <p:sldId id="289" r:id="rId36"/>
    <p:sldId id="275" r:id="rId37"/>
    <p:sldId id="290" r:id="rId38"/>
    <p:sldId id="291" r:id="rId39"/>
    <p:sldId id="276" r:id="rId40"/>
    <p:sldId id="277" r:id="rId41"/>
    <p:sldId id="292" r:id="rId42"/>
    <p:sldId id="293" r:id="rId43"/>
    <p:sldId id="294" r:id="rId44"/>
    <p:sldId id="263" r:id="rId45"/>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5B7444-158F-43C4-A155-8EF46735319C}" v="30" dt="2023-10-04T13:47:16.731"/>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67" d="100"/>
          <a:sy n="67" d="100"/>
        </p:scale>
        <p:origin x="5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ata2.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126818-6685-4F5D-A6C6-321A540B03D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D5A3110E-8E61-4A14-BCEF-7C7D2B1DE0D7}">
      <dgm:prSet/>
      <dgm:spPr/>
      <dgm:t>
        <a:bodyPr/>
        <a:lstStyle/>
        <a:p>
          <a:pPr>
            <a:lnSpc>
              <a:spcPct val="100000"/>
            </a:lnSpc>
          </a:pPr>
          <a:r>
            <a:rPr lang="en-US" dirty="0"/>
            <a:t>Vi </a:t>
          </a:r>
          <a:r>
            <a:rPr lang="en-US" dirty="0" err="1"/>
            <a:t>har</a:t>
          </a:r>
          <a:r>
            <a:rPr lang="en-US" dirty="0"/>
            <a:t> </a:t>
          </a:r>
          <a:r>
            <a:rPr lang="en-US" dirty="0" err="1"/>
            <a:t>erfart</a:t>
          </a:r>
          <a:r>
            <a:rPr lang="en-US" dirty="0"/>
            <a:t> at </a:t>
          </a:r>
          <a:r>
            <a:rPr lang="en-US" dirty="0" err="1"/>
            <a:t>observasjoner</a:t>
          </a:r>
          <a:r>
            <a:rPr lang="en-US" dirty="0"/>
            <a:t> er </a:t>
          </a:r>
          <a:r>
            <a:rPr lang="en-US" dirty="0" err="1"/>
            <a:t>vanskeligere</a:t>
          </a:r>
          <a:r>
            <a:rPr lang="en-US" dirty="0"/>
            <a:t> </a:t>
          </a:r>
          <a:r>
            <a:rPr lang="en-US" dirty="0" err="1"/>
            <a:t>enn</a:t>
          </a:r>
          <a:r>
            <a:rPr lang="en-US" dirty="0"/>
            <a:t> det vi </a:t>
          </a:r>
          <a:r>
            <a:rPr lang="en-US" dirty="0" err="1"/>
            <a:t>trodde</a:t>
          </a:r>
          <a:r>
            <a:rPr lang="en-US" dirty="0"/>
            <a:t> det var.</a:t>
          </a:r>
        </a:p>
      </dgm:t>
    </dgm:pt>
    <dgm:pt modelId="{B0B51A9C-049C-4B3E-9AB8-8F9E77642016}" type="parTrans" cxnId="{BEBADEB4-4EFF-4776-9515-6D3FF030D78F}">
      <dgm:prSet/>
      <dgm:spPr/>
      <dgm:t>
        <a:bodyPr/>
        <a:lstStyle/>
        <a:p>
          <a:endParaRPr lang="en-US"/>
        </a:p>
      </dgm:t>
    </dgm:pt>
    <dgm:pt modelId="{AD073A7B-BFB9-4D8C-AD11-FBD79F15C895}" type="sibTrans" cxnId="{BEBADEB4-4EFF-4776-9515-6D3FF030D78F}">
      <dgm:prSet/>
      <dgm:spPr/>
      <dgm:t>
        <a:bodyPr/>
        <a:lstStyle/>
        <a:p>
          <a:endParaRPr lang="en-US"/>
        </a:p>
      </dgm:t>
    </dgm:pt>
    <dgm:pt modelId="{55EFCC47-1D89-4E28-B6F5-2DB19E1F2A38}">
      <dgm:prSet/>
      <dgm:spPr/>
      <dgm:t>
        <a:bodyPr/>
        <a:lstStyle/>
        <a:p>
          <a:pPr>
            <a:lnSpc>
              <a:spcPct val="100000"/>
            </a:lnSpc>
          </a:pPr>
          <a:r>
            <a:rPr lang="en-US"/>
            <a:t>Det har satt i gang en del nye refleksjoner blant hele personalgruppa.</a:t>
          </a:r>
        </a:p>
      </dgm:t>
    </dgm:pt>
    <dgm:pt modelId="{F88CD2EC-044B-4C12-8C0A-FECD5E38EB4C}" type="parTrans" cxnId="{7E58A07F-9D85-4D07-A830-30C99BCBF95E}">
      <dgm:prSet/>
      <dgm:spPr/>
      <dgm:t>
        <a:bodyPr/>
        <a:lstStyle/>
        <a:p>
          <a:endParaRPr lang="en-US"/>
        </a:p>
      </dgm:t>
    </dgm:pt>
    <dgm:pt modelId="{3722281D-A60E-4717-9105-B8C155E6D834}" type="sibTrans" cxnId="{7E58A07F-9D85-4D07-A830-30C99BCBF95E}">
      <dgm:prSet/>
      <dgm:spPr/>
      <dgm:t>
        <a:bodyPr/>
        <a:lstStyle/>
        <a:p>
          <a:endParaRPr lang="en-US"/>
        </a:p>
      </dgm:t>
    </dgm:pt>
    <dgm:pt modelId="{3A6CEDF6-A208-4208-AAA0-3305A079273A}" type="pres">
      <dgm:prSet presAssocID="{BD126818-6685-4F5D-A6C6-321A540B03D5}" presName="root" presStyleCnt="0">
        <dgm:presLayoutVars>
          <dgm:dir/>
          <dgm:resizeHandles val="exact"/>
        </dgm:presLayoutVars>
      </dgm:prSet>
      <dgm:spPr/>
    </dgm:pt>
    <dgm:pt modelId="{8F6B9DBC-0D34-4965-8F80-C395834C3AC4}" type="pres">
      <dgm:prSet presAssocID="{D5A3110E-8E61-4A14-BCEF-7C7D2B1DE0D7}" presName="compNode" presStyleCnt="0"/>
      <dgm:spPr/>
    </dgm:pt>
    <dgm:pt modelId="{CE8C1C85-590A-47A6-8205-23A341B2F138}" type="pres">
      <dgm:prSet presAssocID="{D5A3110E-8E61-4A14-BCEF-7C7D2B1DE0D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Øye"/>
        </a:ext>
      </dgm:extLst>
    </dgm:pt>
    <dgm:pt modelId="{EDAA7D20-95FB-4611-85D8-EBF037478604}" type="pres">
      <dgm:prSet presAssocID="{D5A3110E-8E61-4A14-BCEF-7C7D2B1DE0D7}" presName="spaceRect" presStyleCnt="0"/>
      <dgm:spPr/>
    </dgm:pt>
    <dgm:pt modelId="{349DFD9D-0FA5-4598-8909-46A770A5034A}" type="pres">
      <dgm:prSet presAssocID="{D5A3110E-8E61-4A14-BCEF-7C7D2B1DE0D7}" presName="textRect" presStyleLbl="revTx" presStyleIdx="0" presStyleCnt="2">
        <dgm:presLayoutVars>
          <dgm:chMax val="1"/>
          <dgm:chPref val="1"/>
        </dgm:presLayoutVars>
      </dgm:prSet>
      <dgm:spPr/>
    </dgm:pt>
    <dgm:pt modelId="{E4C9E08B-62B0-49E6-94D2-7F73692CE30E}" type="pres">
      <dgm:prSet presAssocID="{AD073A7B-BFB9-4D8C-AD11-FBD79F15C895}" presName="sibTrans" presStyleCnt="0"/>
      <dgm:spPr/>
    </dgm:pt>
    <dgm:pt modelId="{E08257E5-A71B-4594-B360-FE9CF745BDC9}" type="pres">
      <dgm:prSet presAssocID="{55EFCC47-1D89-4E28-B6F5-2DB19E1F2A38}" presName="compNode" presStyleCnt="0"/>
      <dgm:spPr/>
    </dgm:pt>
    <dgm:pt modelId="{1AD8ADEB-E531-4ABE-9425-239C75A0D1F5}" type="pres">
      <dgm:prSet presAssocID="{55EFCC47-1D89-4E28-B6F5-2DB19E1F2A3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orespørsler"/>
        </a:ext>
      </dgm:extLst>
    </dgm:pt>
    <dgm:pt modelId="{F438A1F1-B7AD-455D-8914-D12E9869A70E}" type="pres">
      <dgm:prSet presAssocID="{55EFCC47-1D89-4E28-B6F5-2DB19E1F2A38}" presName="spaceRect" presStyleCnt="0"/>
      <dgm:spPr/>
    </dgm:pt>
    <dgm:pt modelId="{3C93C6AE-0BB2-4138-AD2F-6ECD69511DE9}" type="pres">
      <dgm:prSet presAssocID="{55EFCC47-1D89-4E28-B6F5-2DB19E1F2A38}" presName="textRect" presStyleLbl="revTx" presStyleIdx="1" presStyleCnt="2">
        <dgm:presLayoutVars>
          <dgm:chMax val="1"/>
          <dgm:chPref val="1"/>
        </dgm:presLayoutVars>
      </dgm:prSet>
      <dgm:spPr/>
    </dgm:pt>
  </dgm:ptLst>
  <dgm:cxnLst>
    <dgm:cxn modelId="{2F500B36-07DE-4831-9E98-DE1C0238D307}" type="presOf" srcId="{BD126818-6685-4F5D-A6C6-321A540B03D5}" destId="{3A6CEDF6-A208-4208-AAA0-3305A079273A}" srcOrd="0" destOrd="0" presId="urn:microsoft.com/office/officeart/2018/2/layout/IconLabelList"/>
    <dgm:cxn modelId="{CA4B6678-5BB2-4CCE-A933-1583390903C3}" type="presOf" srcId="{55EFCC47-1D89-4E28-B6F5-2DB19E1F2A38}" destId="{3C93C6AE-0BB2-4138-AD2F-6ECD69511DE9}" srcOrd="0" destOrd="0" presId="urn:microsoft.com/office/officeart/2018/2/layout/IconLabelList"/>
    <dgm:cxn modelId="{7E58A07F-9D85-4D07-A830-30C99BCBF95E}" srcId="{BD126818-6685-4F5D-A6C6-321A540B03D5}" destId="{55EFCC47-1D89-4E28-B6F5-2DB19E1F2A38}" srcOrd="1" destOrd="0" parTransId="{F88CD2EC-044B-4C12-8C0A-FECD5E38EB4C}" sibTransId="{3722281D-A60E-4717-9105-B8C155E6D834}"/>
    <dgm:cxn modelId="{F05D279C-BF42-4CEE-B87E-B309991BD712}" type="presOf" srcId="{D5A3110E-8E61-4A14-BCEF-7C7D2B1DE0D7}" destId="{349DFD9D-0FA5-4598-8909-46A770A5034A}" srcOrd="0" destOrd="0" presId="urn:microsoft.com/office/officeart/2018/2/layout/IconLabelList"/>
    <dgm:cxn modelId="{BEBADEB4-4EFF-4776-9515-6D3FF030D78F}" srcId="{BD126818-6685-4F5D-A6C6-321A540B03D5}" destId="{D5A3110E-8E61-4A14-BCEF-7C7D2B1DE0D7}" srcOrd="0" destOrd="0" parTransId="{B0B51A9C-049C-4B3E-9AB8-8F9E77642016}" sibTransId="{AD073A7B-BFB9-4D8C-AD11-FBD79F15C895}"/>
    <dgm:cxn modelId="{A451B992-D92E-4BAF-80CC-01016E9998C1}" type="presParOf" srcId="{3A6CEDF6-A208-4208-AAA0-3305A079273A}" destId="{8F6B9DBC-0D34-4965-8F80-C395834C3AC4}" srcOrd="0" destOrd="0" presId="urn:microsoft.com/office/officeart/2018/2/layout/IconLabelList"/>
    <dgm:cxn modelId="{22E60C52-2926-42A1-B2C3-E6DDA8F6CD24}" type="presParOf" srcId="{8F6B9DBC-0D34-4965-8F80-C395834C3AC4}" destId="{CE8C1C85-590A-47A6-8205-23A341B2F138}" srcOrd="0" destOrd="0" presId="urn:microsoft.com/office/officeart/2018/2/layout/IconLabelList"/>
    <dgm:cxn modelId="{2EC9755E-CEA5-43EB-9E53-5151597DE894}" type="presParOf" srcId="{8F6B9DBC-0D34-4965-8F80-C395834C3AC4}" destId="{EDAA7D20-95FB-4611-85D8-EBF037478604}" srcOrd="1" destOrd="0" presId="urn:microsoft.com/office/officeart/2018/2/layout/IconLabelList"/>
    <dgm:cxn modelId="{1C6B5949-4429-4531-BDDC-84C5D851E301}" type="presParOf" srcId="{8F6B9DBC-0D34-4965-8F80-C395834C3AC4}" destId="{349DFD9D-0FA5-4598-8909-46A770A5034A}" srcOrd="2" destOrd="0" presId="urn:microsoft.com/office/officeart/2018/2/layout/IconLabelList"/>
    <dgm:cxn modelId="{B328B42C-E131-4DC0-9352-A3ED3605CF62}" type="presParOf" srcId="{3A6CEDF6-A208-4208-AAA0-3305A079273A}" destId="{E4C9E08B-62B0-49E6-94D2-7F73692CE30E}" srcOrd="1" destOrd="0" presId="urn:microsoft.com/office/officeart/2018/2/layout/IconLabelList"/>
    <dgm:cxn modelId="{B0D83B72-4460-4884-8B61-CFCDF2B39591}" type="presParOf" srcId="{3A6CEDF6-A208-4208-AAA0-3305A079273A}" destId="{E08257E5-A71B-4594-B360-FE9CF745BDC9}" srcOrd="2" destOrd="0" presId="urn:microsoft.com/office/officeart/2018/2/layout/IconLabelList"/>
    <dgm:cxn modelId="{DAD8EC5D-365E-4A09-AC3D-E43B5B0129D4}" type="presParOf" srcId="{E08257E5-A71B-4594-B360-FE9CF745BDC9}" destId="{1AD8ADEB-E531-4ABE-9425-239C75A0D1F5}" srcOrd="0" destOrd="0" presId="urn:microsoft.com/office/officeart/2018/2/layout/IconLabelList"/>
    <dgm:cxn modelId="{BC5B55EF-1F32-4381-B017-A6F2BF5D588E}" type="presParOf" srcId="{E08257E5-A71B-4594-B360-FE9CF745BDC9}" destId="{F438A1F1-B7AD-455D-8914-D12E9869A70E}" srcOrd="1" destOrd="0" presId="urn:microsoft.com/office/officeart/2018/2/layout/IconLabelList"/>
    <dgm:cxn modelId="{78B91E32-E98D-4358-9C8C-1A278DF1D1DA}" type="presParOf" srcId="{E08257E5-A71B-4594-B360-FE9CF745BDC9}" destId="{3C93C6AE-0BB2-4138-AD2F-6ECD69511DE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DC8FA2-8396-4771-A35D-01CEBB91193B}" type="doc">
      <dgm:prSet loTypeId="urn:microsoft.com/office/officeart/2018/2/layout/IconCircleList" loCatId="icon" qsTypeId="urn:microsoft.com/office/officeart/2005/8/quickstyle/simple1" qsCatId="simple" csTypeId="urn:microsoft.com/office/officeart/2018/5/colors/Iconchunking_neutralicon_accent2_2" csCatId="accent2" phldr="1"/>
      <dgm:spPr/>
      <dgm:t>
        <a:bodyPr/>
        <a:lstStyle/>
        <a:p>
          <a:endParaRPr lang="en-US"/>
        </a:p>
      </dgm:t>
    </dgm:pt>
    <dgm:pt modelId="{67B3CDE4-65BB-406F-94B8-E4CF340C4245}">
      <dgm:prSet/>
      <dgm:spPr/>
      <dgm:t>
        <a:bodyPr/>
        <a:lstStyle/>
        <a:p>
          <a:r>
            <a:rPr lang="nb-NO"/>
            <a:t>Ting tar tid</a:t>
          </a:r>
          <a:endParaRPr lang="en-US"/>
        </a:p>
      </dgm:t>
    </dgm:pt>
    <dgm:pt modelId="{B3F105DD-10AE-4E50-8401-840D9EC16DF8}" type="parTrans" cxnId="{5E434147-1308-458F-A2E7-C2A646BF6518}">
      <dgm:prSet/>
      <dgm:spPr/>
      <dgm:t>
        <a:bodyPr/>
        <a:lstStyle/>
        <a:p>
          <a:endParaRPr lang="en-US"/>
        </a:p>
      </dgm:t>
    </dgm:pt>
    <dgm:pt modelId="{CABD0C45-F76E-4706-AC3A-65E869084ABF}" type="sibTrans" cxnId="{5E434147-1308-458F-A2E7-C2A646BF6518}">
      <dgm:prSet/>
      <dgm:spPr/>
      <dgm:t>
        <a:bodyPr/>
        <a:lstStyle/>
        <a:p>
          <a:endParaRPr lang="en-US"/>
        </a:p>
      </dgm:t>
    </dgm:pt>
    <dgm:pt modelId="{C5EA3346-538A-4C03-8144-4E91E298E98E}">
      <dgm:prSet/>
      <dgm:spPr/>
      <dgm:t>
        <a:bodyPr/>
        <a:lstStyle/>
        <a:p>
          <a:r>
            <a:rPr lang="nb-NO"/>
            <a:t>To skritt fram og ett tilbake</a:t>
          </a:r>
          <a:endParaRPr lang="en-US"/>
        </a:p>
      </dgm:t>
    </dgm:pt>
    <dgm:pt modelId="{69CF97F4-A1AE-4CE1-9F17-3CC5CA7EB428}" type="parTrans" cxnId="{9DEC10B8-CA5B-4EC0-9E78-5E58C28886FC}">
      <dgm:prSet/>
      <dgm:spPr/>
      <dgm:t>
        <a:bodyPr/>
        <a:lstStyle/>
        <a:p>
          <a:endParaRPr lang="en-US"/>
        </a:p>
      </dgm:t>
    </dgm:pt>
    <dgm:pt modelId="{14FB17DA-D69D-443D-85ED-12AC64ACBE5D}" type="sibTrans" cxnId="{9DEC10B8-CA5B-4EC0-9E78-5E58C28886FC}">
      <dgm:prSet/>
      <dgm:spPr/>
      <dgm:t>
        <a:bodyPr/>
        <a:lstStyle/>
        <a:p>
          <a:endParaRPr lang="en-US"/>
        </a:p>
      </dgm:t>
    </dgm:pt>
    <dgm:pt modelId="{5CE2B2CC-77CB-4BC0-B605-383C68016D64}">
      <dgm:prSet/>
      <dgm:spPr/>
      <dgm:t>
        <a:bodyPr/>
        <a:lstStyle/>
        <a:p>
          <a:r>
            <a:rPr lang="nb-NO"/>
            <a:t>Holde fokuset </a:t>
          </a:r>
          <a:endParaRPr lang="en-US"/>
        </a:p>
      </dgm:t>
    </dgm:pt>
    <dgm:pt modelId="{75276B9F-9890-4FC0-BD56-A07EEB58FDDD}" type="parTrans" cxnId="{13B41AE4-F32F-42B7-97F0-4CBE4749435D}">
      <dgm:prSet/>
      <dgm:spPr/>
      <dgm:t>
        <a:bodyPr/>
        <a:lstStyle/>
        <a:p>
          <a:endParaRPr lang="en-US"/>
        </a:p>
      </dgm:t>
    </dgm:pt>
    <dgm:pt modelId="{E89ED5C9-AD89-4B57-A292-5045ECD335F4}" type="sibTrans" cxnId="{13B41AE4-F32F-42B7-97F0-4CBE4749435D}">
      <dgm:prSet/>
      <dgm:spPr/>
      <dgm:t>
        <a:bodyPr/>
        <a:lstStyle/>
        <a:p>
          <a:endParaRPr lang="en-US"/>
        </a:p>
      </dgm:t>
    </dgm:pt>
    <dgm:pt modelId="{F59CA404-7573-4A3B-9469-5A246FEDDA57}">
      <dgm:prSet/>
      <dgm:spPr/>
      <dgm:t>
        <a:bodyPr/>
        <a:lstStyle/>
        <a:p>
          <a:r>
            <a:rPr lang="nb-NO"/>
            <a:t>Partssamarbeidet - utenforblikket – stille spørsmål   </a:t>
          </a:r>
          <a:endParaRPr lang="en-US"/>
        </a:p>
      </dgm:t>
    </dgm:pt>
    <dgm:pt modelId="{3DDDABEE-CCF9-450D-9CED-108D110689E5}" type="parTrans" cxnId="{AEC55BE3-0F1A-4632-9D54-997DF4572AC9}">
      <dgm:prSet/>
      <dgm:spPr/>
      <dgm:t>
        <a:bodyPr/>
        <a:lstStyle/>
        <a:p>
          <a:endParaRPr lang="en-US"/>
        </a:p>
      </dgm:t>
    </dgm:pt>
    <dgm:pt modelId="{3FE5AF65-6214-42DF-99E9-32C91FD6900B}" type="sibTrans" cxnId="{AEC55BE3-0F1A-4632-9D54-997DF4572AC9}">
      <dgm:prSet/>
      <dgm:spPr/>
      <dgm:t>
        <a:bodyPr/>
        <a:lstStyle/>
        <a:p>
          <a:endParaRPr lang="en-US"/>
        </a:p>
      </dgm:t>
    </dgm:pt>
    <dgm:pt modelId="{03504722-8151-4A7B-AD36-5814C263DE5F}">
      <dgm:prSet/>
      <dgm:spPr/>
      <dgm:t>
        <a:bodyPr/>
        <a:lstStyle/>
        <a:p>
          <a:r>
            <a:rPr lang="nb-NO"/>
            <a:t>Felles forståelse</a:t>
          </a:r>
          <a:endParaRPr lang="en-US"/>
        </a:p>
      </dgm:t>
    </dgm:pt>
    <dgm:pt modelId="{9953B924-84C4-49E8-AB58-66BB50D145EF}" type="parTrans" cxnId="{0E816409-F922-462D-A6C4-42DA90E31969}">
      <dgm:prSet/>
      <dgm:spPr/>
      <dgm:t>
        <a:bodyPr/>
        <a:lstStyle/>
        <a:p>
          <a:endParaRPr lang="en-US"/>
        </a:p>
      </dgm:t>
    </dgm:pt>
    <dgm:pt modelId="{40C5A698-8B0D-4F83-95B1-651E0C7EB0E8}" type="sibTrans" cxnId="{0E816409-F922-462D-A6C4-42DA90E31969}">
      <dgm:prSet/>
      <dgm:spPr/>
      <dgm:t>
        <a:bodyPr/>
        <a:lstStyle/>
        <a:p>
          <a:endParaRPr lang="en-US"/>
        </a:p>
      </dgm:t>
    </dgm:pt>
    <dgm:pt modelId="{B5979705-1B84-473E-8F3C-63DC4230A2CE}">
      <dgm:prSet/>
      <dgm:spPr/>
      <dgm:t>
        <a:bodyPr/>
        <a:lstStyle/>
        <a:p>
          <a:r>
            <a:rPr lang="nb-NO"/>
            <a:t>Veien blir til mens vi går!</a:t>
          </a:r>
          <a:endParaRPr lang="en-US"/>
        </a:p>
      </dgm:t>
    </dgm:pt>
    <dgm:pt modelId="{BFFF58CC-3D25-413D-BB7B-98F98327D822}" type="parTrans" cxnId="{AC604292-F859-4BDF-8723-65DDFF6905E0}">
      <dgm:prSet/>
      <dgm:spPr/>
      <dgm:t>
        <a:bodyPr/>
        <a:lstStyle/>
        <a:p>
          <a:endParaRPr lang="en-US"/>
        </a:p>
      </dgm:t>
    </dgm:pt>
    <dgm:pt modelId="{803B370B-953A-4E1B-99FF-DA521BDC39D8}" type="sibTrans" cxnId="{AC604292-F859-4BDF-8723-65DDFF6905E0}">
      <dgm:prSet/>
      <dgm:spPr/>
      <dgm:t>
        <a:bodyPr/>
        <a:lstStyle/>
        <a:p>
          <a:endParaRPr lang="en-US"/>
        </a:p>
      </dgm:t>
    </dgm:pt>
    <dgm:pt modelId="{48B7A911-27A1-4096-BCB3-5FB6337A78EB}">
      <dgm:prSet/>
      <dgm:spPr/>
      <dgm:t>
        <a:bodyPr/>
        <a:lstStyle/>
        <a:p>
          <a:r>
            <a:rPr lang="nb-NO"/>
            <a:t>Takk for oss!</a:t>
          </a:r>
          <a:endParaRPr lang="en-US"/>
        </a:p>
      </dgm:t>
    </dgm:pt>
    <dgm:pt modelId="{9BB1D472-9EE7-4274-B9E4-BC59C744E66D}" type="parTrans" cxnId="{81DB8380-02AA-4C3F-8188-7966FBF59AF4}">
      <dgm:prSet/>
      <dgm:spPr/>
      <dgm:t>
        <a:bodyPr/>
        <a:lstStyle/>
        <a:p>
          <a:endParaRPr lang="en-US"/>
        </a:p>
      </dgm:t>
    </dgm:pt>
    <dgm:pt modelId="{3EC36902-D1D5-49C6-94AF-FEF080D9360C}" type="sibTrans" cxnId="{81DB8380-02AA-4C3F-8188-7966FBF59AF4}">
      <dgm:prSet/>
      <dgm:spPr/>
      <dgm:t>
        <a:bodyPr/>
        <a:lstStyle/>
        <a:p>
          <a:endParaRPr lang="en-US"/>
        </a:p>
      </dgm:t>
    </dgm:pt>
    <dgm:pt modelId="{D07EDE39-5D6B-46BF-A694-7E05EB2A3BD9}" type="pres">
      <dgm:prSet presAssocID="{0EDC8FA2-8396-4771-A35D-01CEBB91193B}" presName="root" presStyleCnt="0">
        <dgm:presLayoutVars>
          <dgm:dir/>
          <dgm:resizeHandles val="exact"/>
        </dgm:presLayoutVars>
      </dgm:prSet>
      <dgm:spPr/>
    </dgm:pt>
    <dgm:pt modelId="{A587CFF6-1357-46E5-9334-05062513CCFF}" type="pres">
      <dgm:prSet presAssocID="{0EDC8FA2-8396-4771-A35D-01CEBB91193B}" presName="container" presStyleCnt="0">
        <dgm:presLayoutVars>
          <dgm:dir/>
          <dgm:resizeHandles val="exact"/>
        </dgm:presLayoutVars>
      </dgm:prSet>
      <dgm:spPr/>
    </dgm:pt>
    <dgm:pt modelId="{6D9841D9-CBE3-4778-9426-283299750BDC}" type="pres">
      <dgm:prSet presAssocID="{67B3CDE4-65BB-406F-94B8-E4CF340C4245}" presName="compNode" presStyleCnt="0"/>
      <dgm:spPr/>
    </dgm:pt>
    <dgm:pt modelId="{5C3C37C3-5512-4B42-962C-73565E1507ED}" type="pres">
      <dgm:prSet presAssocID="{67B3CDE4-65BB-406F-94B8-E4CF340C4245}" presName="iconBgRect" presStyleLbl="bgShp" presStyleIdx="0" presStyleCnt="7" custLinFactNeighborX="-4890" custLinFactNeighborY="-10680"/>
      <dgm:spPr/>
    </dgm:pt>
    <dgm:pt modelId="{D137F364-A018-401A-882B-242E0D77B6E3}" type="pres">
      <dgm:prSet presAssocID="{67B3CDE4-65BB-406F-94B8-E4CF340C4245}" presName="iconRect" presStyleLbl="node1" presStyleIdx="0" presStyleCnt="7" custLinFactNeighborX="-3528" custLinFactNeighborY="-898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ce cream"/>
        </a:ext>
      </dgm:extLst>
    </dgm:pt>
    <dgm:pt modelId="{885F00B6-7146-4BF2-A409-41727FE40DEC}" type="pres">
      <dgm:prSet presAssocID="{67B3CDE4-65BB-406F-94B8-E4CF340C4245}" presName="spaceRect" presStyleCnt="0"/>
      <dgm:spPr/>
    </dgm:pt>
    <dgm:pt modelId="{96750BDE-34B4-4617-BB98-A358D89CDB36}" type="pres">
      <dgm:prSet presAssocID="{67B3CDE4-65BB-406F-94B8-E4CF340C4245}" presName="textRect" presStyleLbl="revTx" presStyleIdx="0" presStyleCnt="7">
        <dgm:presLayoutVars>
          <dgm:chMax val="1"/>
          <dgm:chPref val="1"/>
        </dgm:presLayoutVars>
      </dgm:prSet>
      <dgm:spPr/>
    </dgm:pt>
    <dgm:pt modelId="{EF448EC0-F260-44DF-9B6A-210B8ED7A064}" type="pres">
      <dgm:prSet presAssocID="{CABD0C45-F76E-4706-AC3A-65E869084ABF}" presName="sibTrans" presStyleLbl="sibTrans2D1" presStyleIdx="0" presStyleCnt="0"/>
      <dgm:spPr/>
    </dgm:pt>
    <dgm:pt modelId="{A70B15ED-8CFD-47B8-9408-1D39847F8A3F}" type="pres">
      <dgm:prSet presAssocID="{C5EA3346-538A-4C03-8144-4E91E298E98E}" presName="compNode" presStyleCnt="0"/>
      <dgm:spPr/>
    </dgm:pt>
    <dgm:pt modelId="{27BB5F70-44E4-4236-9B00-CE54DF1E856A}" type="pres">
      <dgm:prSet presAssocID="{C5EA3346-538A-4C03-8144-4E91E298E98E}" presName="iconBgRect" presStyleLbl="bgShp" presStyleIdx="1" presStyleCnt="7"/>
      <dgm:spPr/>
    </dgm:pt>
    <dgm:pt modelId="{CB06AD8F-1DA4-4C03-9554-0512B52996DB}" type="pres">
      <dgm:prSet presAssocID="{C5EA3346-538A-4C03-8144-4E91E298E98E}"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vmerking"/>
        </a:ext>
      </dgm:extLst>
    </dgm:pt>
    <dgm:pt modelId="{116CEF65-7762-4402-865A-20BFA98D21ED}" type="pres">
      <dgm:prSet presAssocID="{C5EA3346-538A-4C03-8144-4E91E298E98E}" presName="spaceRect" presStyleCnt="0"/>
      <dgm:spPr/>
    </dgm:pt>
    <dgm:pt modelId="{D9BCC9F1-EE00-48AF-B8A5-C3C0F01924D7}" type="pres">
      <dgm:prSet presAssocID="{C5EA3346-538A-4C03-8144-4E91E298E98E}" presName="textRect" presStyleLbl="revTx" presStyleIdx="1" presStyleCnt="7">
        <dgm:presLayoutVars>
          <dgm:chMax val="1"/>
          <dgm:chPref val="1"/>
        </dgm:presLayoutVars>
      </dgm:prSet>
      <dgm:spPr/>
    </dgm:pt>
    <dgm:pt modelId="{6B062BF1-4F4D-4985-90D2-230BD8F8C69F}" type="pres">
      <dgm:prSet presAssocID="{14FB17DA-D69D-443D-85ED-12AC64ACBE5D}" presName="sibTrans" presStyleLbl="sibTrans2D1" presStyleIdx="0" presStyleCnt="0"/>
      <dgm:spPr/>
    </dgm:pt>
    <dgm:pt modelId="{ECD7DEE2-C954-411D-A974-50E9FB5DF70F}" type="pres">
      <dgm:prSet presAssocID="{5CE2B2CC-77CB-4BC0-B605-383C68016D64}" presName="compNode" presStyleCnt="0"/>
      <dgm:spPr/>
    </dgm:pt>
    <dgm:pt modelId="{46C582B2-AB32-4CA5-8259-1D8ED806058B}" type="pres">
      <dgm:prSet presAssocID="{5CE2B2CC-77CB-4BC0-B605-383C68016D64}" presName="iconBgRect" presStyleLbl="bgShp" presStyleIdx="2" presStyleCnt="7"/>
      <dgm:spPr/>
    </dgm:pt>
    <dgm:pt modelId="{4BB739A4-C931-4791-BD19-942C82B801AC}" type="pres">
      <dgm:prSet presAssocID="{5CE2B2CC-77CB-4BC0-B605-383C68016D6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Hand"/>
        </a:ext>
      </dgm:extLst>
    </dgm:pt>
    <dgm:pt modelId="{765FEFE1-28D1-48B4-816B-F908ED285303}" type="pres">
      <dgm:prSet presAssocID="{5CE2B2CC-77CB-4BC0-B605-383C68016D64}" presName="spaceRect" presStyleCnt="0"/>
      <dgm:spPr/>
    </dgm:pt>
    <dgm:pt modelId="{097B0220-A240-47DD-A0E1-F3D45A538AB6}" type="pres">
      <dgm:prSet presAssocID="{5CE2B2CC-77CB-4BC0-B605-383C68016D64}" presName="textRect" presStyleLbl="revTx" presStyleIdx="2" presStyleCnt="7">
        <dgm:presLayoutVars>
          <dgm:chMax val="1"/>
          <dgm:chPref val="1"/>
        </dgm:presLayoutVars>
      </dgm:prSet>
      <dgm:spPr/>
    </dgm:pt>
    <dgm:pt modelId="{4A570A0C-6ADE-4D62-9FDC-B1A2E3A07737}" type="pres">
      <dgm:prSet presAssocID="{E89ED5C9-AD89-4B57-A292-5045ECD335F4}" presName="sibTrans" presStyleLbl="sibTrans2D1" presStyleIdx="0" presStyleCnt="0"/>
      <dgm:spPr/>
    </dgm:pt>
    <dgm:pt modelId="{D6C77E8F-225C-4A84-871E-DB2E7741D6F0}" type="pres">
      <dgm:prSet presAssocID="{F59CA404-7573-4A3B-9469-5A246FEDDA57}" presName="compNode" presStyleCnt="0"/>
      <dgm:spPr/>
    </dgm:pt>
    <dgm:pt modelId="{9EBE4735-4779-4643-9E69-DAEF99570F31}" type="pres">
      <dgm:prSet presAssocID="{F59CA404-7573-4A3B-9469-5A246FEDDA57}" presName="iconBgRect" presStyleLbl="bgShp" presStyleIdx="3" presStyleCnt="7"/>
      <dgm:spPr/>
    </dgm:pt>
    <dgm:pt modelId="{BF2C640C-1DB6-4791-8D9E-36C3DC9E1900}" type="pres">
      <dgm:prSet presAssocID="{F59CA404-7573-4A3B-9469-5A246FEDDA57}"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ute Speaker"/>
        </a:ext>
      </dgm:extLst>
    </dgm:pt>
    <dgm:pt modelId="{B25712AA-232A-4839-BE20-92126BCD1E38}" type="pres">
      <dgm:prSet presAssocID="{F59CA404-7573-4A3B-9469-5A246FEDDA57}" presName="spaceRect" presStyleCnt="0"/>
      <dgm:spPr/>
    </dgm:pt>
    <dgm:pt modelId="{B703DBFE-0BBC-4ADB-9697-495ED1381790}" type="pres">
      <dgm:prSet presAssocID="{F59CA404-7573-4A3B-9469-5A246FEDDA57}" presName="textRect" presStyleLbl="revTx" presStyleIdx="3" presStyleCnt="7">
        <dgm:presLayoutVars>
          <dgm:chMax val="1"/>
          <dgm:chPref val="1"/>
        </dgm:presLayoutVars>
      </dgm:prSet>
      <dgm:spPr/>
    </dgm:pt>
    <dgm:pt modelId="{CE1E306D-42F2-4ABD-8D12-F846A98A6EF3}" type="pres">
      <dgm:prSet presAssocID="{3FE5AF65-6214-42DF-99E9-32C91FD6900B}" presName="sibTrans" presStyleLbl="sibTrans2D1" presStyleIdx="0" presStyleCnt="0"/>
      <dgm:spPr/>
    </dgm:pt>
    <dgm:pt modelId="{95616F23-5DD8-4CFB-8A7A-3731B403F09F}" type="pres">
      <dgm:prSet presAssocID="{03504722-8151-4A7B-AD36-5814C263DE5F}" presName="compNode" presStyleCnt="0"/>
      <dgm:spPr/>
    </dgm:pt>
    <dgm:pt modelId="{F36F9192-98DB-44FD-A0FB-6254C0217551}" type="pres">
      <dgm:prSet presAssocID="{03504722-8151-4A7B-AD36-5814C263DE5F}" presName="iconBgRect" presStyleLbl="bgShp" presStyleIdx="4" presStyleCnt="7"/>
      <dgm:spPr/>
    </dgm:pt>
    <dgm:pt modelId="{2E92DDD7-265A-4526-A342-D288FC8F55F0}" type="pres">
      <dgm:prSet presAssocID="{03504722-8151-4A7B-AD36-5814C263DE5F}"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åndtrykk"/>
        </a:ext>
      </dgm:extLst>
    </dgm:pt>
    <dgm:pt modelId="{A1D71E84-8050-4F21-9123-77D7E00873FA}" type="pres">
      <dgm:prSet presAssocID="{03504722-8151-4A7B-AD36-5814C263DE5F}" presName="spaceRect" presStyleCnt="0"/>
      <dgm:spPr/>
    </dgm:pt>
    <dgm:pt modelId="{22B01CE4-97F3-4228-B539-D67B2F5E9278}" type="pres">
      <dgm:prSet presAssocID="{03504722-8151-4A7B-AD36-5814C263DE5F}" presName="textRect" presStyleLbl="revTx" presStyleIdx="4" presStyleCnt="7">
        <dgm:presLayoutVars>
          <dgm:chMax val="1"/>
          <dgm:chPref val="1"/>
        </dgm:presLayoutVars>
      </dgm:prSet>
      <dgm:spPr/>
    </dgm:pt>
    <dgm:pt modelId="{6884CBAE-59F3-4516-A8D9-B543A39079CD}" type="pres">
      <dgm:prSet presAssocID="{40C5A698-8B0D-4F83-95B1-651E0C7EB0E8}" presName="sibTrans" presStyleLbl="sibTrans2D1" presStyleIdx="0" presStyleCnt="0"/>
      <dgm:spPr/>
    </dgm:pt>
    <dgm:pt modelId="{DAF815DF-09D8-4892-B65C-778ED4560107}" type="pres">
      <dgm:prSet presAssocID="{B5979705-1B84-473E-8F3C-63DC4230A2CE}" presName="compNode" presStyleCnt="0"/>
      <dgm:spPr/>
    </dgm:pt>
    <dgm:pt modelId="{C6AFE9C0-02A3-46AA-AEAE-83D86A4A5C04}" type="pres">
      <dgm:prSet presAssocID="{B5979705-1B84-473E-8F3C-63DC4230A2CE}" presName="iconBgRect" presStyleLbl="bgShp" presStyleIdx="5" presStyleCnt="7"/>
      <dgm:spPr/>
    </dgm:pt>
    <dgm:pt modelId="{2BC00590-8A6D-4E6C-BE9A-89F4AF0978E1}" type="pres">
      <dgm:prSet presAssocID="{B5979705-1B84-473E-8F3C-63DC4230A2CE}"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å"/>
        </a:ext>
      </dgm:extLst>
    </dgm:pt>
    <dgm:pt modelId="{F646EF63-A755-4D20-914D-022AD96CF680}" type="pres">
      <dgm:prSet presAssocID="{B5979705-1B84-473E-8F3C-63DC4230A2CE}" presName="spaceRect" presStyleCnt="0"/>
      <dgm:spPr/>
    </dgm:pt>
    <dgm:pt modelId="{D6CE202A-DB11-46F5-9388-6DC6FD13F861}" type="pres">
      <dgm:prSet presAssocID="{B5979705-1B84-473E-8F3C-63DC4230A2CE}" presName="textRect" presStyleLbl="revTx" presStyleIdx="5" presStyleCnt="7">
        <dgm:presLayoutVars>
          <dgm:chMax val="1"/>
          <dgm:chPref val="1"/>
        </dgm:presLayoutVars>
      </dgm:prSet>
      <dgm:spPr/>
    </dgm:pt>
    <dgm:pt modelId="{181C2467-E4CF-420A-A324-2C9E78F4365A}" type="pres">
      <dgm:prSet presAssocID="{803B370B-953A-4E1B-99FF-DA521BDC39D8}" presName="sibTrans" presStyleLbl="sibTrans2D1" presStyleIdx="0" presStyleCnt="0"/>
      <dgm:spPr/>
    </dgm:pt>
    <dgm:pt modelId="{29EF59EB-269C-4769-83C1-0E9A4BF470E4}" type="pres">
      <dgm:prSet presAssocID="{48B7A911-27A1-4096-BCB3-5FB6337A78EB}" presName="compNode" presStyleCnt="0"/>
      <dgm:spPr/>
    </dgm:pt>
    <dgm:pt modelId="{D0EB39B9-507D-4CDE-B875-5504CDBCCFC6}" type="pres">
      <dgm:prSet presAssocID="{48B7A911-27A1-4096-BCB3-5FB6337A78EB}" presName="iconBgRect" presStyleLbl="bgShp" presStyleIdx="6" presStyleCnt="7"/>
      <dgm:spPr/>
    </dgm:pt>
    <dgm:pt modelId="{8354EBEF-81DD-4792-941C-F09883DCD9BF}" type="pres">
      <dgm:prSet presAssocID="{48B7A911-27A1-4096-BCB3-5FB6337A78EB}"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miling Face with No Fill"/>
        </a:ext>
      </dgm:extLst>
    </dgm:pt>
    <dgm:pt modelId="{A6347EBD-6069-4057-A389-1A1794244A75}" type="pres">
      <dgm:prSet presAssocID="{48B7A911-27A1-4096-BCB3-5FB6337A78EB}" presName="spaceRect" presStyleCnt="0"/>
      <dgm:spPr/>
    </dgm:pt>
    <dgm:pt modelId="{6EF44FF1-AC6D-4BA4-A5DC-39B162209BC8}" type="pres">
      <dgm:prSet presAssocID="{48B7A911-27A1-4096-BCB3-5FB6337A78EB}" presName="textRect" presStyleLbl="revTx" presStyleIdx="6" presStyleCnt="7">
        <dgm:presLayoutVars>
          <dgm:chMax val="1"/>
          <dgm:chPref val="1"/>
        </dgm:presLayoutVars>
      </dgm:prSet>
      <dgm:spPr/>
    </dgm:pt>
  </dgm:ptLst>
  <dgm:cxnLst>
    <dgm:cxn modelId="{0E816409-F922-462D-A6C4-42DA90E31969}" srcId="{0EDC8FA2-8396-4771-A35D-01CEBB91193B}" destId="{03504722-8151-4A7B-AD36-5814C263DE5F}" srcOrd="4" destOrd="0" parTransId="{9953B924-84C4-49E8-AB58-66BB50D145EF}" sibTransId="{40C5A698-8B0D-4F83-95B1-651E0C7EB0E8}"/>
    <dgm:cxn modelId="{52868011-DE09-45B4-94CF-A4BAC5A6A8D8}" type="presOf" srcId="{CABD0C45-F76E-4706-AC3A-65E869084ABF}" destId="{EF448EC0-F260-44DF-9B6A-210B8ED7A064}" srcOrd="0" destOrd="0" presId="urn:microsoft.com/office/officeart/2018/2/layout/IconCircleList"/>
    <dgm:cxn modelId="{3E2DFC12-CAF4-4E2D-959B-A4E8D88AA790}" type="presOf" srcId="{0EDC8FA2-8396-4771-A35D-01CEBB91193B}" destId="{D07EDE39-5D6B-46BF-A694-7E05EB2A3BD9}" srcOrd="0" destOrd="0" presId="urn:microsoft.com/office/officeart/2018/2/layout/IconCircleList"/>
    <dgm:cxn modelId="{18A2AC20-1532-4AB9-B9A5-CD25EDEE10D3}" type="presOf" srcId="{B5979705-1B84-473E-8F3C-63DC4230A2CE}" destId="{D6CE202A-DB11-46F5-9388-6DC6FD13F861}" srcOrd="0" destOrd="0" presId="urn:microsoft.com/office/officeart/2018/2/layout/IconCircleList"/>
    <dgm:cxn modelId="{1DAB1F31-C871-4D39-9843-3BBC1245FDAD}" type="presOf" srcId="{E89ED5C9-AD89-4B57-A292-5045ECD335F4}" destId="{4A570A0C-6ADE-4D62-9FDC-B1A2E3A07737}" srcOrd="0" destOrd="0" presId="urn:microsoft.com/office/officeart/2018/2/layout/IconCircleList"/>
    <dgm:cxn modelId="{5E434147-1308-458F-A2E7-C2A646BF6518}" srcId="{0EDC8FA2-8396-4771-A35D-01CEBB91193B}" destId="{67B3CDE4-65BB-406F-94B8-E4CF340C4245}" srcOrd="0" destOrd="0" parTransId="{B3F105DD-10AE-4E50-8401-840D9EC16DF8}" sibTransId="{CABD0C45-F76E-4706-AC3A-65E869084ABF}"/>
    <dgm:cxn modelId="{2BA14F6A-32F4-40C8-ACAD-D1C54F3AA733}" type="presOf" srcId="{03504722-8151-4A7B-AD36-5814C263DE5F}" destId="{22B01CE4-97F3-4228-B539-D67B2F5E9278}" srcOrd="0" destOrd="0" presId="urn:microsoft.com/office/officeart/2018/2/layout/IconCircleList"/>
    <dgm:cxn modelId="{52E57B70-6B24-4DEE-BD4C-7F74481C080E}" type="presOf" srcId="{48B7A911-27A1-4096-BCB3-5FB6337A78EB}" destId="{6EF44FF1-AC6D-4BA4-A5DC-39B162209BC8}" srcOrd="0" destOrd="0" presId="urn:microsoft.com/office/officeart/2018/2/layout/IconCircleList"/>
    <dgm:cxn modelId="{3D86CA7F-A8A0-4D09-BEDC-559FFB40DD76}" type="presOf" srcId="{F59CA404-7573-4A3B-9469-5A246FEDDA57}" destId="{B703DBFE-0BBC-4ADB-9697-495ED1381790}" srcOrd="0" destOrd="0" presId="urn:microsoft.com/office/officeart/2018/2/layout/IconCircleList"/>
    <dgm:cxn modelId="{81DB8380-02AA-4C3F-8188-7966FBF59AF4}" srcId="{0EDC8FA2-8396-4771-A35D-01CEBB91193B}" destId="{48B7A911-27A1-4096-BCB3-5FB6337A78EB}" srcOrd="6" destOrd="0" parTransId="{9BB1D472-9EE7-4274-B9E4-BC59C744E66D}" sibTransId="{3EC36902-D1D5-49C6-94AF-FEF080D9360C}"/>
    <dgm:cxn modelId="{806B6084-E159-46EF-8BC1-0D4FC74533BA}" type="presOf" srcId="{5CE2B2CC-77CB-4BC0-B605-383C68016D64}" destId="{097B0220-A240-47DD-A0E1-F3D45A538AB6}" srcOrd="0" destOrd="0" presId="urn:microsoft.com/office/officeart/2018/2/layout/IconCircleList"/>
    <dgm:cxn modelId="{AC604292-F859-4BDF-8723-65DDFF6905E0}" srcId="{0EDC8FA2-8396-4771-A35D-01CEBB91193B}" destId="{B5979705-1B84-473E-8F3C-63DC4230A2CE}" srcOrd="5" destOrd="0" parTransId="{BFFF58CC-3D25-413D-BB7B-98F98327D822}" sibTransId="{803B370B-953A-4E1B-99FF-DA521BDC39D8}"/>
    <dgm:cxn modelId="{35D6E99D-8291-4350-965F-9D7735E5DA7D}" type="presOf" srcId="{14FB17DA-D69D-443D-85ED-12AC64ACBE5D}" destId="{6B062BF1-4F4D-4985-90D2-230BD8F8C69F}" srcOrd="0" destOrd="0" presId="urn:microsoft.com/office/officeart/2018/2/layout/IconCircleList"/>
    <dgm:cxn modelId="{E5B29AA8-FF91-4A31-9E78-B842F8C1667C}" type="presOf" srcId="{3FE5AF65-6214-42DF-99E9-32C91FD6900B}" destId="{CE1E306D-42F2-4ABD-8D12-F846A98A6EF3}" srcOrd="0" destOrd="0" presId="urn:microsoft.com/office/officeart/2018/2/layout/IconCircleList"/>
    <dgm:cxn modelId="{6E3564AC-1C33-4E84-B42E-933959101D83}" type="presOf" srcId="{C5EA3346-538A-4C03-8144-4E91E298E98E}" destId="{D9BCC9F1-EE00-48AF-B8A5-C3C0F01924D7}" srcOrd="0" destOrd="0" presId="urn:microsoft.com/office/officeart/2018/2/layout/IconCircleList"/>
    <dgm:cxn modelId="{9DEC10B8-CA5B-4EC0-9E78-5E58C28886FC}" srcId="{0EDC8FA2-8396-4771-A35D-01CEBB91193B}" destId="{C5EA3346-538A-4C03-8144-4E91E298E98E}" srcOrd="1" destOrd="0" parTransId="{69CF97F4-A1AE-4CE1-9F17-3CC5CA7EB428}" sibTransId="{14FB17DA-D69D-443D-85ED-12AC64ACBE5D}"/>
    <dgm:cxn modelId="{A26939E0-0550-45AE-941B-31E9D091A1DA}" type="presOf" srcId="{67B3CDE4-65BB-406F-94B8-E4CF340C4245}" destId="{96750BDE-34B4-4617-BB98-A358D89CDB36}" srcOrd="0" destOrd="0" presId="urn:microsoft.com/office/officeart/2018/2/layout/IconCircleList"/>
    <dgm:cxn modelId="{AEC55BE3-0F1A-4632-9D54-997DF4572AC9}" srcId="{0EDC8FA2-8396-4771-A35D-01CEBB91193B}" destId="{F59CA404-7573-4A3B-9469-5A246FEDDA57}" srcOrd="3" destOrd="0" parTransId="{3DDDABEE-CCF9-450D-9CED-108D110689E5}" sibTransId="{3FE5AF65-6214-42DF-99E9-32C91FD6900B}"/>
    <dgm:cxn modelId="{13B41AE4-F32F-42B7-97F0-4CBE4749435D}" srcId="{0EDC8FA2-8396-4771-A35D-01CEBB91193B}" destId="{5CE2B2CC-77CB-4BC0-B605-383C68016D64}" srcOrd="2" destOrd="0" parTransId="{75276B9F-9890-4FC0-BD56-A07EEB58FDDD}" sibTransId="{E89ED5C9-AD89-4B57-A292-5045ECD335F4}"/>
    <dgm:cxn modelId="{32CE5EED-F84B-4F69-AAFA-A00479FF1576}" type="presOf" srcId="{40C5A698-8B0D-4F83-95B1-651E0C7EB0E8}" destId="{6884CBAE-59F3-4516-A8D9-B543A39079CD}" srcOrd="0" destOrd="0" presId="urn:microsoft.com/office/officeart/2018/2/layout/IconCircleList"/>
    <dgm:cxn modelId="{7EBAC0F3-591B-4DD8-A564-4B1368BA7764}" type="presOf" srcId="{803B370B-953A-4E1B-99FF-DA521BDC39D8}" destId="{181C2467-E4CF-420A-A324-2C9E78F4365A}" srcOrd="0" destOrd="0" presId="urn:microsoft.com/office/officeart/2018/2/layout/IconCircleList"/>
    <dgm:cxn modelId="{31618F94-535D-42F3-AF85-BD561FBD6236}" type="presParOf" srcId="{D07EDE39-5D6B-46BF-A694-7E05EB2A3BD9}" destId="{A587CFF6-1357-46E5-9334-05062513CCFF}" srcOrd="0" destOrd="0" presId="urn:microsoft.com/office/officeart/2018/2/layout/IconCircleList"/>
    <dgm:cxn modelId="{D84E937E-B572-4444-8EB7-316ED147A3E6}" type="presParOf" srcId="{A587CFF6-1357-46E5-9334-05062513CCFF}" destId="{6D9841D9-CBE3-4778-9426-283299750BDC}" srcOrd="0" destOrd="0" presId="urn:microsoft.com/office/officeart/2018/2/layout/IconCircleList"/>
    <dgm:cxn modelId="{1F2F0A22-CB55-4BC7-A214-C4C7D50456B2}" type="presParOf" srcId="{6D9841D9-CBE3-4778-9426-283299750BDC}" destId="{5C3C37C3-5512-4B42-962C-73565E1507ED}" srcOrd="0" destOrd="0" presId="urn:microsoft.com/office/officeart/2018/2/layout/IconCircleList"/>
    <dgm:cxn modelId="{718E96B1-F0F8-4CB5-BB8D-225E83FCE7AA}" type="presParOf" srcId="{6D9841D9-CBE3-4778-9426-283299750BDC}" destId="{D137F364-A018-401A-882B-242E0D77B6E3}" srcOrd="1" destOrd="0" presId="urn:microsoft.com/office/officeart/2018/2/layout/IconCircleList"/>
    <dgm:cxn modelId="{30C922AA-59A6-43CB-8BF9-46108A065E36}" type="presParOf" srcId="{6D9841D9-CBE3-4778-9426-283299750BDC}" destId="{885F00B6-7146-4BF2-A409-41727FE40DEC}" srcOrd="2" destOrd="0" presId="urn:microsoft.com/office/officeart/2018/2/layout/IconCircleList"/>
    <dgm:cxn modelId="{FE1F44DC-D4CF-4F6A-8CC8-76D750621A89}" type="presParOf" srcId="{6D9841D9-CBE3-4778-9426-283299750BDC}" destId="{96750BDE-34B4-4617-BB98-A358D89CDB36}" srcOrd="3" destOrd="0" presId="urn:microsoft.com/office/officeart/2018/2/layout/IconCircleList"/>
    <dgm:cxn modelId="{2AF37C6B-A6F3-40DF-BF07-84FE806317C8}" type="presParOf" srcId="{A587CFF6-1357-46E5-9334-05062513CCFF}" destId="{EF448EC0-F260-44DF-9B6A-210B8ED7A064}" srcOrd="1" destOrd="0" presId="urn:microsoft.com/office/officeart/2018/2/layout/IconCircleList"/>
    <dgm:cxn modelId="{A4A265CD-4E19-46EB-93BF-89442CC6A063}" type="presParOf" srcId="{A587CFF6-1357-46E5-9334-05062513CCFF}" destId="{A70B15ED-8CFD-47B8-9408-1D39847F8A3F}" srcOrd="2" destOrd="0" presId="urn:microsoft.com/office/officeart/2018/2/layout/IconCircleList"/>
    <dgm:cxn modelId="{9B409EC4-492F-426B-8B81-FE0483100B4B}" type="presParOf" srcId="{A70B15ED-8CFD-47B8-9408-1D39847F8A3F}" destId="{27BB5F70-44E4-4236-9B00-CE54DF1E856A}" srcOrd="0" destOrd="0" presId="urn:microsoft.com/office/officeart/2018/2/layout/IconCircleList"/>
    <dgm:cxn modelId="{517868EF-93E2-4366-857E-46EF89CAC5C9}" type="presParOf" srcId="{A70B15ED-8CFD-47B8-9408-1D39847F8A3F}" destId="{CB06AD8F-1DA4-4C03-9554-0512B52996DB}" srcOrd="1" destOrd="0" presId="urn:microsoft.com/office/officeart/2018/2/layout/IconCircleList"/>
    <dgm:cxn modelId="{77760CFA-A5A2-4C6D-A393-6102F99C564E}" type="presParOf" srcId="{A70B15ED-8CFD-47B8-9408-1D39847F8A3F}" destId="{116CEF65-7762-4402-865A-20BFA98D21ED}" srcOrd="2" destOrd="0" presId="urn:microsoft.com/office/officeart/2018/2/layout/IconCircleList"/>
    <dgm:cxn modelId="{9580E572-34F1-4BB5-A281-3CB1B149631D}" type="presParOf" srcId="{A70B15ED-8CFD-47B8-9408-1D39847F8A3F}" destId="{D9BCC9F1-EE00-48AF-B8A5-C3C0F01924D7}" srcOrd="3" destOrd="0" presId="urn:microsoft.com/office/officeart/2018/2/layout/IconCircleList"/>
    <dgm:cxn modelId="{14B81AF2-6040-47F6-8A24-122E67652EFA}" type="presParOf" srcId="{A587CFF6-1357-46E5-9334-05062513CCFF}" destId="{6B062BF1-4F4D-4985-90D2-230BD8F8C69F}" srcOrd="3" destOrd="0" presId="urn:microsoft.com/office/officeart/2018/2/layout/IconCircleList"/>
    <dgm:cxn modelId="{8F63B6D5-BAD9-4804-A954-F36BB85260C8}" type="presParOf" srcId="{A587CFF6-1357-46E5-9334-05062513CCFF}" destId="{ECD7DEE2-C954-411D-A974-50E9FB5DF70F}" srcOrd="4" destOrd="0" presId="urn:microsoft.com/office/officeart/2018/2/layout/IconCircleList"/>
    <dgm:cxn modelId="{E9D7BC38-2BEA-4A96-9A8A-2D97FCE7F92E}" type="presParOf" srcId="{ECD7DEE2-C954-411D-A974-50E9FB5DF70F}" destId="{46C582B2-AB32-4CA5-8259-1D8ED806058B}" srcOrd="0" destOrd="0" presId="urn:microsoft.com/office/officeart/2018/2/layout/IconCircleList"/>
    <dgm:cxn modelId="{BF7FFEDB-651D-407D-A20C-2FA18C63DA09}" type="presParOf" srcId="{ECD7DEE2-C954-411D-A974-50E9FB5DF70F}" destId="{4BB739A4-C931-4791-BD19-942C82B801AC}" srcOrd="1" destOrd="0" presId="urn:microsoft.com/office/officeart/2018/2/layout/IconCircleList"/>
    <dgm:cxn modelId="{D5FD021B-9D14-47CE-9296-FFAFE6FB9FE0}" type="presParOf" srcId="{ECD7DEE2-C954-411D-A974-50E9FB5DF70F}" destId="{765FEFE1-28D1-48B4-816B-F908ED285303}" srcOrd="2" destOrd="0" presId="urn:microsoft.com/office/officeart/2018/2/layout/IconCircleList"/>
    <dgm:cxn modelId="{5152AADC-B02E-4B68-B645-757AAE816C03}" type="presParOf" srcId="{ECD7DEE2-C954-411D-A974-50E9FB5DF70F}" destId="{097B0220-A240-47DD-A0E1-F3D45A538AB6}" srcOrd="3" destOrd="0" presId="urn:microsoft.com/office/officeart/2018/2/layout/IconCircleList"/>
    <dgm:cxn modelId="{13856067-8B41-48E1-8F22-ED58E54D49C0}" type="presParOf" srcId="{A587CFF6-1357-46E5-9334-05062513CCFF}" destId="{4A570A0C-6ADE-4D62-9FDC-B1A2E3A07737}" srcOrd="5" destOrd="0" presId="urn:microsoft.com/office/officeart/2018/2/layout/IconCircleList"/>
    <dgm:cxn modelId="{772AE597-70D6-48CA-9B52-F97320FAC011}" type="presParOf" srcId="{A587CFF6-1357-46E5-9334-05062513CCFF}" destId="{D6C77E8F-225C-4A84-871E-DB2E7741D6F0}" srcOrd="6" destOrd="0" presId="urn:microsoft.com/office/officeart/2018/2/layout/IconCircleList"/>
    <dgm:cxn modelId="{1B8B9D7E-BC12-430F-B8AA-6D7FB32D1CFE}" type="presParOf" srcId="{D6C77E8F-225C-4A84-871E-DB2E7741D6F0}" destId="{9EBE4735-4779-4643-9E69-DAEF99570F31}" srcOrd="0" destOrd="0" presId="urn:microsoft.com/office/officeart/2018/2/layout/IconCircleList"/>
    <dgm:cxn modelId="{2F32D8FF-F08E-4B76-8B08-A38D206C30CD}" type="presParOf" srcId="{D6C77E8F-225C-4A84-871E-DB2E7741D6F0}" destId="{BF2C640C-1DB6-4791-8D9E-36C3DC9E1900}" srcOrd="1" destOrd="0" presId="urn:microsoft.com/office/officeart/2018/2/layout/IconCircleList"/>
    <dgm:cxn modelId="{DE316189-90BD-47F7-BF5D-23A6C2F1D806}" type="presParOf" srcId="{D6C77E8F-225C-4A84-871E-DB2E7741D6F0}" destId="{B25712AA-232A-4839-BE20-92126BCD1E38}" srcOrd="2" destOrd="0" presId="urn:microsoft.com/office/officeart/2018/2/layout/IconCircleList"/>
    <dgm:cxn modelId="{9A9932AA-1BCE-4B90-9029-1FD215BA4191}" type="presParOf" srcId="{D6C77E8F-225C-4A84-871E-DB2E7741D6F0}" destId="{B703DBFE-0BBC-4ADB-9697-495ED1381790}" srcOrd="3" destOrd="0" presId="urn:microsoft.com/office/officeart/2018/2/layout/IconCircleList"/>
    <dgm:cxn modelId="{A4B8DC0D-6BC7-4364-AEF0-1878804A9729}" type="presParOf" srcId="{A587CFF6-1357-46E5-9334-05062513CCFF}" destId="{CE1E306D-42F2-4ABD-8D12-F846A98A6EF3}" srcOrd="7" destOrd="0" presId="urn:microsoft.com/office/officeart/2018/2/layout/IconCircleList"/>
    <dgm:cxn modelId="{B67557A6-FEF5-473B-8E5D-92114C831CDD}" type="presParOf" srcId="{A587CFF6-1357-46E5-9334-05062513CCFF}" destId="{95616F23-5DD8-4CFB-8A7A-3731B403F09F}" srcOrd="8" destOrd="0" presId="urn:microsoft.com/office/officeart/2018/2/layout/IconCircleList"/>
    <dgm:cxn modelId="{CC8A7775-AC73-48EB-835A-37C850D07739}" type="presParOf" srcId="{95616F23-5DD8-4CFB-8A7A-3731B403F09F}" destId="{F36F9192-98DB-44FD-A0FB-6254C0217551}" srcOrd="0" destOrd="0" presId="urn:microsoft.com/office/officeart/2018/2/layout/IconCircleList"/>
    <dgm:cxn modelId="{E28F7566-2723-42F1-A13D-93EEC733B046}" type="presParOf" srcId="{95616F23-5DD8-4CFB-8A7A-3731B403F09F}" destId="{2E92DDD7-265A-4526-A342-D288FC8F55F0}" srcOrd="1" destOrd="0" presId="urn:microsoft.com/office/officeart/2018/2/layout/IconCircleList"/>
    <dgm:cxn modelId="{E1ED870B-C67B-4CA0-942D-00E6A5E138AE}" type="presParOf" srcId="{95616F23-5DD8-4CFB-8A7A-3731B403F09F}" destId="{A1D71E84-8050-4F21-9123-77D7E00873FA}" srcOrd="2" destOrd="0" presId="urn:microsoft.com/office/officeart/2018/2/layout/IconCircleList"/>
    <dgm:cxn modelId="{E5D144E9-14B1-496A-B2F9-76006448BAF3}" type="presParOf" srcId="{95616F23-5DD8-4CFB-8A7A-3731B403F09F}" destId="{22B01CE4-97F3-4228-B539-D67B2F5E9278}" srcOrd="3" destOrd="0" presId="urn:microsoft.com/office/officeart/2018/2/layout/IconCircleList"/>
    <dgm:cxn modelId="{30799711-EAC4-4A56-B004-BA62A8865637}" type="presParOf" srcId="{A587CFF6-1357-46E5-9334-05062513CCFF}" destId="{6884CBAE-59F3-4516-A8D9-B543A39079CD}" srcOrd="9" destOrd="0" presId="urn:microsoft.com/office/officeart/2018/2/layout/IconCircleList"/>
    <dgm:cxn modelId="{E3ABD396-19D7-4562-BBD7-7651C1C15B9A}" type="presParOf" srcId="{A587CFF6-1357-46E5-9334-05062513CCFF}" destId="{DAF815DF-09D8-4892-B65C-778ED4560107}" srcOrd="10" destOrd="0" presId="urn:microsoft.com/office/officeart/2018/2/layout/IconCircleList"/>
    <dgm:cxn modelId="{5EAE5CC3-E3BB-45B3-B334-2030E506AFA7}" type="presParOf" srcId="{DAF815DF-09D8-4892-B65C-778ED4560107}" destId="{C6AFE9C0-02A3-46AA-AEAE-83D86A4A5C04}" srcOrd="0" destOrd="0" presId="urn:microsoft.com/office/officeart/2018/2/layout/IconCircleList"/>
    <dgm:cxn modelId="{B9D880B7-CE81-40C8-80BC-9CF400F14CAF}" type="presParOf" srcId="{DAF815DF-09D8-4892-B65C-778ED4560107}" destId="{2BC00590-8A6D-4E6C-BE9A-89F4AF0978E1}" srcOrd="1" destOrd="0" presId="urn:microsoft.com/office/officeart/2018/2/layout/IconCircleList"/>
    <dgm:cxn modelId="{7B39178D-7EA8-4B1E-80BA-2B9002C5E892}" type="presParOf" srcId="{DAF815DF-09D8-4892-B65C-778ED4560107}" destId="{F646EF63-A755-4D20-914D-022AD96CF680}" srcOrd="2" destOrd="0" presId="urn:microsoft.com/office/officeart/2018/2/layout/IconCircleList"/>
    <dgm:cxn modelId="{ADB05F62-A661-4F23-890A-32F5C896C227}" type="presParOf" srcId="{DAF815DF-09D8-4892-B65C-778ED4560107}" destId="{D6CE202A-DB11-46F5-9388-6DC6FD13F861}" srcOrd="3" destOrd="0" presId="urn:microsoft.com/office/officeart/2018/2/layout/IconCircleList"/>
    <dgm:cxn modelId="{147F92A8-0CBE-462C-A8D3-EF4A0145CA74}" type="presParOf" srcId="{A587CFF6-1357-46E5-9334-05062513CCFF}" destId="{181C2467-E4CF-420A-A324-2C9E78F4365A}" srcOrd="11" destOrd="0" presId="urn:microsoft.com/office/officeart/2018/2/layout/IconCircleList"/>
    <dgm:cxn modelId="{3317E615-E6BE-40BF-98CA-07609D9BDF99}" type="presParOf" srcId="{A587CFF6-1357-46E5-9334-05062513CCFF}" destId="{29EF59EB-269C-4769-83C1-0E9A4BF470E4}" srcOrd="12" destOrd="0" presId="urn:microsoft.com/office/officeart/2018/2/layout/IconCircleList"/>
    <dgm:cxn modelId="{247D0C87-3BDC-41EB-BAC8-E7A58726B76E}" type="presParOf" srcId="{29EF59EB-269C-4769-83C1-0E9A4BF470E4}" destId="{D0EB39B9-507D-4CDE-B875-5504CDBCCFC6}" srcOrd="0" destOrd="0" presId="urn:microsoft.com/office/officeart/2018/2/layout/IconCircleList"/>
    <dgm:cxn modelId="{0F9B79D5-673B-486F-BD78-7665F140ABFE}" type="presParOf" srcId="{29EF59EB-269C-4769-83C1-0E9A4BF470E4}" destId="{8354EBEF-81DD-4792-941C-F09883DCD9BF}" srcOrd="1" destOrd="0" presId="urn:microsoft.com/office/officeart/2018/2/layout/IconCircleList"/>
    <dgm:cxn modelId="{DD04E3D1-2090-4381-90D0-C7778D19174E}" type="presParOf" srcId="{29EF59EB-269C-4769-83C1-0E9A4BF470E4}" destId="{A6347EBD-6069-4057-A389-1A1794244A75}" srcOrd="2" destOrd="0" presId="urn:microsoft.com/office/officeart/2018/2/layout/IconCircleList"/>
    <dgm:cxn modelId="{3501A756-8832-4193-8872-E2E02A377AEF}" type="presParOf" srcId="{29EF59EB-269C-4769-83C1-0E9A4BF470E4}" destId="{6EF44FF1-AC6D-4BA4-A5DC-39B162209BC8}"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C1C85-590A-47A6-8205-23A341B2F138}">
      <dsp:nvSpPr>
        <dsp:cNvPr id="0" name=""/>
        <dsp:cNvSpPr/>
      </dsp:nvSpPr>
      <dsp:spPr>
        <a:xfrm>
          <a:off x="1747800" y="18442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9DFD9D-0FA5-4598-8909-46A770A5034A}">
      <dsp:nvSpPr>
        <dsp:cNvPr id="0" name=""/>
        <dsp:cNvSpPr/>
      </dsp:nvSpPr>
      <dsp:spPr>
        <a:xfrm>
          <a:off x="559800" y="259891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dirty="0"/>
            <a:t>Vi </a:t>
          </a:r>
          <a:r>
            <a:rPr lang="en-US" sz="2100" kern="1200" dirty="0" err="1"/>
            <a:t>har</a:t>
          </a:r>
          <a:r>
            <a:rPr lang="en-US" sz="2100" kern="1200" dirty="0"/>
            <a:t> </a:t>
          </a:r>
          <a:r>
            <a:rPr lang="en-US" sz="2100" kern="1200" dirty="0" err="1"/>
            <a:t>erfart</a:t>
          </a:r>
          <a:r>
            <a:rPr lang="en-US" sz="2100" kern="1200" dirty="0"/>
            <a:t> at </a:t>
          </a:r>
          <a:r>
            <a:rPr lang="en-US" sz="2100" kern="1200" dirty="0" err="1"/>
            <a:t>observasjoner</a:t>
          </a:r>
          <a:r>
            <a:rPr lang="en-US" sz="2100" kern="1200" dirty="0"/>
            <a:t> er </a:t>
          </a:r>
          <a:r>
            <a:rPr lang="en-US" sz="2100" kern="1200" dirty="0" err="1"/>
            <a:t>vanskeligere</a:t>
          </a:r>
          <a:r>
            <a:rPr lang="en-US" sz="2100" kern="1200" dirty="0"/>
            <a:t> </a:t>
          </a:r>
          <a:r>
            <a:rPr lang="en-US" sz="2100" kern="1200" dirty="0" err="1"/>
            <a:t>enn</a:t>
          </a:r>
          <a:r>
            <a:rPr lang="en-US" sz="2100" kern="1200" dirty="0"/>
            <a:t> det vi </a:t>
          </a:r>
          <a:r>
            <a:rPr lang="en-US" sz="2100" kern="1200" dirty="0" err="1"/>
            <a:t>trodde</a:t>
          </a:r>
          <a:r>
            <a:rPr lang="en-US" sz="2100" kern="1200" dirty="0"/>
            <a:t> det var.</a:t>
          </a:r>
        </a:p>
      </dsp:txBody>
      <dsp:txXfrm>
        <a:off x="559800" y="2598912"/>
        <a:ext cx="4320000" cy="720000"/>
      </dsp:txXfrm>
    </dsp:sp>
    <dsp:sp modelId="{1AD8ADEB-E531-4ABE-9425-239C75A0D1F5}">
      <dsp:nvSpPr>
        <dsp:cNvPr id="0" name=""/>
        <dsp:cNvSpPr/>
      </dsp:nvSpPr>
      <dsp:spPr>
        <a:xfrm>
          <a:off x="6823800" y="18442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93C6AE-0BB2-4138-AD2F-6ECD69511DE9}">
      <dsp:nvSpPr>
        <dsp:cNvPr id="0" name=""/>
        <dsp:cNvSpPr/>
      </dsp:nvSpPr>
      <dsp:spPr>
        <a:xfrm>
          <a:off x="5635800" y="259891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Det har satt i gang en del nye refleksjoner blant hele personalgruppa.</a:t>
          </a:r>
        </a:p>
      </dsp:txBody>
      <dsp:txXfrm>
        <a:off x="5635800" y="2598912"/>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C37C3-5512-4B42-962C-73565E1507ED}">
      <dsp:nvSpPr>
        <dsp:cNvPr id="0" name=""/>
        <dsp:cNvSpPr/>
      </dsp:nvSpPr>
      <dsp:spPr>
        <a:xfrm>
          <a:off x="0" y="54726"/>
          <a:ext cx="603028" cy="60302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37F364-A018-401A-882B-242E0D77B6E3}">
      <dsp:nvSpPr>
        <dsp:cNvPr id="0" name=""/>
        <dsp:cNvSpPr/>
      </dsp:nvSpPr>
      <dsp:spPr>
        <a:xfrm>
          <a:off x="114679" y="214351"/>
          <a:ext cx="349756" cy="3497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750BDE-34B4-4617-BB98-A358D89CDB36}">
      <dsp:nvSpPr>
        <dsp:cNvPr id="0" name=""/>
        <dsp:cNvSpPr/>
      </dsp:nvSpPr>
      <dsp:spPr>
        <a:xfrm>
          <a:off x="732631" y="119130"/>
          <a:ext cx="1421423" cy="603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nb-NO" sz="1400" kern="1200"/>
            <a:t>Ting tar tid</a:t>
          </a:r>
          <a:endParaRPr lang="en-US" sz="1400" kern="1200"/>
        </a:p>
      </dsp:txBody>
      <dsp:txXfrm>
        <a:off x="732631" y="119130"/>
        <a:ext cx="1421423" cy="603028"/>
      </dsp:txXfrm>
    </dsp:sp>
    <dsp:sp modelId="{27BB5F70-44E4-4236-9B00-CE54DF1E856A}">
      <dsp:nvSpPr>
        <dsp:cNvPr id="0" name=""/>
        <dsp:cNvSpPr/>
      </dsp:nvSpPr>
      <dsp:spPr>
        <a:xfrm>
          <a:off x="2401727" y="119130"/>
          <a:ext cx="603028" cy="60302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06AD8F-1DA4-4C03-9554-0512B52996DB}">
      <dsp:nvSpPr>
        <dsp:cNvPr id="0" name=""/>
        <dsp:cNvSpPr/>
      </dsp:nvSpPr>
      <dsp:spPr>
        <a:xfrm>
          <a:off x="2528363" y="245766"/>
          <a:ext cx="349756" cy="3497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BCC9F1-EE00-48AF-B8A5-C3C0F01924D7}">
      <dsp:nvSpPr>
        <dsp:cNvPr id="0" name=""/>
        <dsp:cNvSpPr/>
      </dsp:nvSpPr>
      <dsp:spPr>
        <a:xfrm>
          <a:off x="3133975" y="119130"/>
          <a:ext cx="1421423" cy="603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nb-NO" sz="1400" kern="1200"/>
            <a:t>To skritt fram og ett tilbake</a:t>
          </a:r>
          <a:endParaRPr lang="en-US" sz="1400" kern="1200"/>
        </a:p>
      </dsp:txBody>
      <dsp:txXfrm>
        <a:off x="3133975" y="119130"/>
        <a:ext cx="1421423" cy="603028"/>
      </dsp:txXfrm>
    </dsp:sp>
    <dsp:sp modelId="{46C582B2-AB32-4CA5-8259-1D8ED806058B}">
      <dsp:nvSpPr>
        <dsp:cNvPr id="0" name=""/>
        <dsp:cNvSpPr/>
      </dsp:nvSpPr>
      <dsp:spPr>
        <a:xfrm>
          <a:off x="382" y="1636194"/>
          <a:ext cx="603028" cy="60302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B739A4-C931-4791-BD19-942C82B801AC}">
      <dsp:nvSpPr>
        <dsp:cNvPr id="0" name=""/>
        <dsp:cNvSpPr/>
      </dsp:nvSpPr>
      <dsp:spPr>
        <a:xfrm>
          <a:off x="127018" y="1762830"/>
          <a:ext cx="349756" cy="3497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7B0220-A240-47DD-A0E1-F3D45A538AB6}">
      <dsp:nvSpPr>
        <dsp:cNvPr id="0" name=""/>
        <dsp:cNvSpPr/>
      </dsp:nvSpPr>
      <dsp:spPr>
        <a:xfrm>
          <a:off x="732631" y="1636194"/>
          <a:ext cx="1421423" cy="603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nb-NO" sz="1400" kern="1200"/>
            <a:t>Holde fokuset </a:t>
          </a:r>
          <a:endParaRPr lang="en-US" sz="1400" kern="1200"/>
        </a:p>
      </dsp:txBody>
      <dsp:txXfrm>
        <a:off x="732631" y="1636194"/>
        <a:ext cx="1421423" cy="603028"/>
      </dsp:txXfrm>
    </dsp:sp>
    <dsp:sp modelId="{9EBE4735-4779-4643-9E69-DAEF99570F31}">
      <dsp:nvSpPr>
        <dsp:cNvPr id="0" name=""/>
        <dsp:cNvSpPr/>
      </dsp:nvSpPr>
      <dsp:spPr>
        <a:xfrm>
          <a:off x="2401727" y="1636194"/>
          <a:ext cx="603028" cy="60302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2C640C-1DB6-4791-8D9E-36C3DC9E1900}">
      <dsp:nvSpPr>
        <dsp:cNvPr id="0" name=""/>
        <dsp:cNvSpPr/>
      </dsp:nvSpPr>
      <dsp:spPr>
        <a:xfrm>
          <a:off x="2528363" y="1762830"/>
          <a:ext cx="349756" cy="3497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03DBFE-0BBC-4ADB-9697-495ED1381790}">
      <dsp:nvSpPr>
        <dsp:cNvPr id="0" name=""/>
        <dsp:cNvSpPr/>
      </dsp:nvSpPr>
      <dsp:spPr>
        <a:xfrm>
          <a:off x="3133975" y="1636194"/>
          <a:ext cx="1421423" cy="603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nb-NO" sz="1400" kern="1200"/>
            <a:t>Partssamarbeidet - utenforblikket – stille spørsmål   </a:t>
          </a:r>
          <a:endParaRPr lang="en-US" sz="1400" kern="1200"/>
        </a:p>
      </dsp:txBody>
      <dsp:txXfrm>
        <a:off x="3133975" y="1636194"/>
        <a:ext cx="1421423" cy="603028"/>
      </dsp:txXfrm>
    </dsp:sp>
    <dsp:sp modelId="{F36F9192-98DB-44FD-A0FB-6254C0217551}">
      <dsp:nvSpPr>
        <dsp:cNvPr id="0" name=""/>
        <dsp:cNvSpPr/>
      </dsp:nvSpPr>
      <dsp:spPr>
        <a:xfrm>
          <a:off x="382" y="3153259"/>
          <a:ext cx="603028" cy="60302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92DDD7-265A-4526-A342-D288FC8F55F0}">
      <dsp:nvSpPr>
        <dsp:cNvPr id="0" name=""/>
        <dsp:cNvSpPr/>
      </dsp:nvSpPr>
      <dsp:spPr>
        <a:xfrm>
          <a:off x="127018" y="3279895"/>
          <a:ext cx="349756" cy="3497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B01CE4-97F3-4228-B539-D67B2F5E9278}">
      <dsp:nvSpPr>
        <dsp:cNvPr id="0" name=""/>
        <dsp:cNvSpPr/>
      </dsp:nvSpPr>
      <dsp:spPr>
        <a:xfrm>
          <a:off x="732631" y="3153259"/>
          <a:ext cx="1421423" cy="603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nb-NO" sz="1400" kern="1200"/>
            <a:t>Felles forståelse</a:t>
          </a:r>
          <a:endParaRPr lang="en-US" sz="1400" kern="1200"/>
        </a:p>
      </dsp:txBody>
      <dsp:txXfrm>
        <a:off x="732631" y="3153259"/>
        <a:ext cx="1421423" cy="603028"/>
      </dsp:txXfrm>
    </dsp:sp>
    <dsp:sp modelId="{C6AFE9C0-02A3-46AA-AEAE-83D86A4A5C04}">
      <dsp:nvSpPr>
        <dsp:cNvPr id="0" name=""/>
        <dsp:cNvSpPr/>
      </dsp:nvSpPr>
      <dsp:spPr>
        <a:xfrm>
          <a:off x="2401727" y="3153259"/>
          <a:ext cx="603028" cy="60302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C00590-8A6D-4E6C-BE9A-89F4AF0978E1}">
      <dsp:nvSpPr>
        <dsp:cNvPr id="0" name=""/>
        <dsp:cNvSpPr/>
      </dsp:nvSpPr>
      <dsp:spPr>
        <a:xfrm>
          <a:off x="2528363" y="3279895"/>
          <a:ext cx="349756" cy="34975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CE202A-DB11-46F5-9388-6DC6FD13F861}">
      <dsp:nvSpPr>
        <dsp:cNvPr id="0" name=""/>
        <dsp:cNvSpPr/>
      </dsp:nvSpPr>
      <dsp:spPr>
        <a:xfrm>
          <a:off x="3133975" y="3153259"/>
          <a:ext cx="1421423" cy="603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nb-NO" sz="1400" kern="1200"/>
            <a:t>Veien blir til mens vi går!</a:t>
          </a:r>
          <a:endParaRPr lang="en-US" sz="1400" kern="1200"/>
        </a:p>
      </dsp:txBody>
      <dsp:txXfrm>
        <a:off x="3133975" y="3153259"/>
        <a:ext cx="1421423" cy="603028"/>
      </dsp:txXfrm>
    </dsp:sp>
    <dsp:sp modelId="{D0EB39B9-507D-4CDE-B875-5504CDBCCFC6}">
      <dsp:nvSpPr>
        <dsp:cNvPr id="0" name=""/>
        <dsp:cNvSpPr/>
      </dsp:nvSpPr>
      <dsp:spPr>
        <a:xfrm>
          <a:off x="382" y="4670323"/>
          <a:ext cx="603028" cy="60302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54EBEF-81DD-4792-941C-F09883DCD9BF}">
      <dsp:nvSpPr>
        <dsp:cNvPr id="0" name=""/>
        <dsp:cNvSpPr/>
      </dsp:nvSpPr>
      <dsp:spPr>
        <a:xfrm>
          <a:off x="127018" y="4796959"/>
          <a:ext cx="349756" cy="34975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F44FF1-AC6D-4BA4-A5DC-39B162209BC8}">
      <dsp:nvSpPr>
        <dsp:cNvPr id="0" name=""/>
        <dsp:cNvSpPr/>
      </dsp:nvSpPr>
      <dsp:spPr>
        <a:xfrm>
          <a:off x="732631" y="4670323"/>
          <a:ext cx="1421423" cy="603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nb-NO" sz="1400" kern="1200"/>
            <a:t>Takk for oss!</a:t>
          </a:r>
          <a:endParaRPr lang="en-US" sz="1400" kern="1200"/>
        </a:p>
      </dsp:txBody>
      <dsp:txXfrm>
        <a:off x="732631" y="4670323"/>
        <a:ext cx="1421423" cy="60302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56EB83DE-76CF-4D29-AA38-9F6DEA6917F5}" type="datetimeFigureOut">
              <a:rPr lang="nb-NO" smtClean="0"/>
              <a:t>09.10.2023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FDC0FC4-69D8-48E2-A6DB-338DC6AB0769}" type="slidenum">
              <a:rPr lang="nb-NO" smtClean="0"/>
              <a:t>‹#›</a:t>
            </a:fld>
            <a:endParaRPr lang="nb-NO"/>
          </a:p>
        </p:txBody>
      </p:sp>
    </p:spTree>
    <p:extLst>
      <p:ext uri="{BB962C8B-B14F-4D97-AF65-F5344CB8AC3E}">
        <p14:creationId xmlns:p14="http://schemas.microsoft.com/office/powerpoint/2010/main" val="721369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6EB83DE-76CF-4D29-AA38-9F6DEA6917F5}" type="datetimeFigureOut">
              <a:rPr lang="nb-NO" smtClean="0"/>
              <a:t>09.10.2023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FDC0FC4-69D8-48E2-A6DB-338DC6AB0769}" type="slidenum">
              <a:rPr lang="nb-NO" smtClean="0"/>
              <a:t>‹#›</a:t>
            </a:fld>
            <a:endParaRPr lang="nb-NO"/>
          </a:p>
        </p:txBody>
      </p:sp>
    </p:spTree>
    <p:extLst>
      <p:ext uri="{BB962C8B-B14F-4D97-AF65-F5344CB8AC3E}">
        <p14:creationId xmlns:p14="http://schemas.microsoft.com/office/powerpoint/2010/main" val="3031259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6EB83DE-76CF-4D29-AA38-9F6DEA6917F5}" type="datetimeFigureOut">
              <a:rPr lang="nb-NO" smtClean="0"/>
              <a:t>09.10.2023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FDC0FC4-69D8-48E2-A6DB-338DC6AB0769}" type="slidenum">
              <a:rPr lang="nb-NO" smtClean="0"/>
              <a:t>‹#›</a:t>
            </a:fld>
            <a:endParaRPr lang="nb-NO"/>
          </a:p>
        </p:txBody>
      </p:sp>
    </p:spTree>
    <p:extLst>
      <p:ext uri="{BB962C8B-B14F-4D97-AF65-F5344CB8AC3E}">
        <p14:creationId xmlns:p14="http://schemas.microsoft.com/office/powerpoint/2010/main" val="2116286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46931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61511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96797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68820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96719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0909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6047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83226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6EB83DE-76CF-4D29-AA38-9F6DEA6917F5}" type="datetimeFigureOut">
              <a:rPr lang="nb-NO" smtClean="0"/>
              <a:t>09.10.2023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FDC0FC4-69D8-48E2-A6DB-338DC6AB0769}" type="slidenum">
              <a:rPr lang="nb-NO" smtClean="0"/>
              <a:t>‹#›</a:t>
            </a:fld>
            <a:endParaRPr lang="nb-NO"/>
          </a:p>
        </p:txBody>
      </p:sp>
    </p:spTree>
    <p:extLst>
      <p:ext uri="{BB962C8B-B14F-4D97-AF65-F5344CB8AC3E}">
        <p14:creationId xmlns:p14="http://schemas.microsoft.com/office/powerpoint/2010/main" val="182963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26652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67615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83166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3D70-91AA-429A-BD57-1CB6792B30EE}"/>
              </a:ext>
            </a:extLst>
          </p:cNvPr>
          <p:cNvSpPr>
            <a:spLocks noGrp="1"/>
          </p:cNvSpPr>
          <p:nvPr>
            <p:ph type="ctrTitle"/>
          </p:nvPr>
        </p:nvSpPr>
        <p:spPr>
          <a:xfrm>
            <a:off x="1088136" y="1078030"/>
            <a:ext cx="9288096" cy="2956718"/>
          </a:xfrm>
        </p:spPr>
        <p:txBody>
          <a:bodyPr anchor="t">
            <a:noAutofit/>
          </a:bodyPr>
          <a:lstStyle>
            <a:lvl1pPr algn="l">
              <a:defRPr sz="6600" cap="all" baseline="0"/>
            </a:lvl1pPr>
          </a:lstStyle>
          <a:p>
            <a:r>
              <a:rPr lang="en-US" dirty="0"/>
              <a:t>Click to edit Master title style</a:t>
            </a:r>
          </a:p>
        </p:txBody>
      </p:sp>
      <p:sp>
        <p:nvSpPr>
          <p:cNvPr id="3" name="Subtitle 2">
            <a:extLst>
              <a:ext uri="{FF2B5EF4-FFF2-40B4-BE49-F238E27FC236}">
                <a16:creationId xmlns:a16="http://schemas.microsoft.com/office/drawing/2014/main" id="{F065D245-B564-481D-A323-F73C5BCA8461}"/>
              </a:ext>
            </a:extLst>
          </p:cNvPr>
          <p:cNvSpPr>
            <a:spLocks noGrp="1"/>
          </p:cNvSpPr>
          <p:nvPr>
            <p:ph type="subTitle" idx="1"/>
          </p:nvPr>
        </p:nvSpPr>
        <p:spPr>
          <a:xfrm>
            <a:off x="1088136" y="4455621"/>
            <a:ext cx="9288096" cy="1435331"/>
          </a:xfrm>
        </p:spPr>
        <p:txBody>
          <a:bodyPr>
            <a:normAutofit/>
          </a:bodyPr>
          <a:lstStyle>
            <a:lvl1pPr marL="0" indent="0" algn="l">
              <a:lnSpc>
                <a:spcPct val="12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8E072EE-51B3-4C0C-A460-4684AB079301}"/>
              </a:ext>
            </a:extLst>
          </p:cNvPr>
          <p:cNvSpPr>
            <a:spLocks noGrp="1"/>
          </p:cNvSpPr>
          <p:nvPr>
            <p:ph type="dt" sz="half" idx="10"/>
          </p:nvPr>
        </p:nvSpPr>
        <p:spPr/>
        <p:txBody>
          <a:bodyPr/>
          <a:lstStyle/>
          <a:p>
            <a:fld id="{A1E45834-53BD-4C8F-B791-CD5378F4150E}" type="datetimeFigureOut">
              <a:rPr lang="en-US" smtClean="0"/>
              <a:t>10/9/2023</a:t>
            </a:fld>
            <a:endParaRPr lang="en-US"/>
          </a:p>
        </p:txBody>
      </p:sp>
      <p:sp>
        <p:nvSpPr>
          <p:cNvPr id="5" name="Footer Placeholder 4">
            <a:extLst>
              <a:ext uri="{FF2B5EF4-FFF2-40B4-BE49-F238E27FC236}">
                <a16:creationId xmlns:a16="http://schemas.microsoft.com/office/drawing/2014/main" id="{011422A5-3076-413B-84CB-ED3BA4171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67C68-40D5-477E-9DBC-C28FD4B1142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926693952"/>
      </p:ext>
    </p:extLst>
  </p:cSld>
  <p:clrMapOvr>
    <a:masterClrMapping/>
  </p:clrMapOvr>
  <p:transition spd="slow">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E2F5-9D3C-4BE7-9AD5-335B31CF2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F98C4F-4BF6-47CF-ABEE-2B12748C4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39070-70D2-4DD1-A439-155343FE262E}"/>
              </a:ext>
            </a:extLst>
          </p:cNvPr>
          <p:cNvSpPr>
            <a:spLocks noGrp="1"/>
          </p:cNvSpPr>
          <p:nvPr>
            <p:ph type="dt" sz="half" idx="10"/>
          </p:nvPr>
        </p:nvSpPr>
        <p:spPr/>
        <p:txBody>
          <a:bodyPr/>
          <a:lstStyle/>
          <a:p>
            <a:fld id="{A1E45834-53BD-4C8F-B791-CD5378F4150E}" type="datetimeFigureOut">
              <a:rPr lang="en-US" smtClean="0"/>
              <a:t>10/9/2023</a:t>
            </a:fld>
            <a:endParaRPr lang="en-US"/>
          </a:p>
        </p:txBody>
      </p:sp>
      <p:sp>
        <p:nvSpPr>
          <p:cNvPr id="5" name="Footer Placeholder 4">
            <a:extLst>
              <a:ext uri="{FF2B5EF4-FFF2-40B4-BE49-F238E27FC236}">
                <a16:creationId xmlns:a16="http://schemas.microsoft.com/office/drawing/2014/main" id="{6151AB30-CD74-471D-9FA6-ADC0C901E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137C4-F19E-4521-8DCB-4E0CF9CA319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20339477"/>
      </p:ext>
    </p:extLst>
  </p:cSld>
  <p:clrMapOvr>
    <a:masterClrMapping/>
  </p:clrMapOvr>
  <p:transition spd="slow">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007D-9B1D-4E2C-B38F-29C6820996DF}"/>
              </a:ext>
            </a:extLst>
          </p:cNvPr>
          <p:cNvSpPr>
            <a:spLocks noGrp="1"/>
          </p:cNvSpPr>
          <p:nvPr>
            <p:ph type="title"/>
          </p:nvPr>
        </p:nvSpPr>
        <p:spPr>
          <a:xfrm>
            <a:off x="1090940" y="1099127"/>
            <a:ext cx="9272260" cy="3472874"/>
          </a:xfrm>
        </p:spPr>
        <p:txBody>
          <a:bodyPr anchor="t">
            <a:normAutofit/>
          </a:bodyPr>
          <a:lstStyle>
            <a:lvl1pPr>
              <a:defRPr sz="40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60C51B-B525-4032-9D08-2978D7367BFF}"/>
              </a:ext>
            </a:extLst>
          </p:cNvPr>
          <p:cNvSpPr>
            <a:spLocks noGrp="1"/>
          </p:cNvSpPr>
          <p:nvPr>
            <p:ph type="body" idx="1"/>
          </p:nvPr>
        </p:nvSpPr>
        <p:spPr>
          <a:xfrm>
            <a:off x="1090939" y="4572000"/>
            <a:ext cx="9272262" cy="1320801"/>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08851-4DCC-447C-828A-5F7E66F7623D}"/>
              </a:ext>
            </a:extLst>
          </p:cNvPr>
          <p:cNvSpPr>
            <a:spLocks noGrp="1"/>
          </p:cNvSpPr>
          <p:nvPr>
            <p:ph type="dt" sz="half" idx="10"/>
          </p:nvPr>
        </p:nvSpPr>
        <p:spPr/>
        <p:txBody>
          <a:bodyPr/>
          <a:lstStyle/>
          <a:p>
            <a:fld id="{A1E45834-53BD-4C8F-B791-CD5378F4150E}" type="datetimeFigureOut">
              <a:rPr lang="en-US" smtClean="0"/>
              <a:t>10/9/2023</a:t>
            </a:fld>
            <a:endParaRPr lang="en-US"/>
          </a:p>
        </p:txBody>
      </p:sp>
      <p:sp>
        <p:nvSpPr>
          <p:cNvPr id="5" name="Footer Placeholder 4">
            <a:extLst>
              <a:ext uri="{FF2B5EF4-FFF2-40B4-BE49-F238E27FC236}">
                <a16:creationId xmlns:a16="http://schemas.microsoft.com/office/drawing/2014/main" id="{4C094542-CAEF-4D6C-BE6A-BC100F059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BDE40-8468-4051-9703-B751608AAF9D}"/>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939595808"/>
      </p:ext>
    </p:extLst>
  </p:cSld>
  <p:clrMapOvr>
    <a:masterClrMapping/>
  </p:clrMapOvr>
  <p:transition spd="slow">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F7AE-3892-4896-8C15-7A35A41EFD9C}"/>
              </a:ext>
            </a:extLst>
          </p:cNvPr>
          <p:cNvSpPr>
            <a:spLocks noGrp="1"/>
          </p:cNvSpPr>
          <p:nvPr>
            <p:ph type="title"/>
          </p:nvPr>
        </p:nvSpPr>
        <p:spPr>
          <a:xfrm>
            <a:off x="1088136" y="1088136"/>
            <a:ext cx="9890066" cy="129422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2FD9A26-86F1-4817-B243-4DE63B4F182F}"/>
              </a:ext>
            </a:extLst>
          </p:cNvPr>
          <p:cNvSpPr>
            <a:spLocks noGrp="1"/>
          </p:cNvSpPr>
          <p:nvPr>
            <p:ph sz="half" idx="1"/>
          </p:nvPr>
        </p:nvSpPr>
        <p:spPr>
          <a:xfrm>
            <a:off x="1082185" y="2440568"/>
            <a:ext cx="4841505" cy="38012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54BF9B-EA16-48C8-96B9-7A66051BE768}"/>
              </a:ext>
            </a:extLst>
          </p:cNvPr>
          <p:cNvSpPr>
            <a:spLocks noGrp="1"/>
          </p:cNvSpPr>
          <p:nvPr>
            <p:ph sz="half" idx="2"/>
          </p:nvPr>
        </p:nvSpPr>
        <p:spPr>
          <a:xfrm>
            <a:off x="6172200" y="2440568"/>
            <a:ext cx="4806002" cy="3801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6E2D9F-1FCE-4A1C-996E-DB05777A8994}"/>
              </a:ext>
            </a:extLst>
          </p:cNvPr>
          <p:cNvSpPr>
            <a:spLocks noGrp="1"/>
          </p:cNvSpPr>
          <p:nvPr>
            <p:ph type="dt" sz="half" idx="10"/>
          </p:nvPr>
        </p:nvSpPr>
        <p:spPr/>
        <p:txBody>
          <a:bodyPr/>
          <a:lstStyle/>
          <a:p>
            <a:fld id="{A1E45834-53BD-4C8F-B791-CD5378F4150E}" type="datetimeFigureOut">
              <a:rPr lang="en-US" smtClean="0"/>
              <a:t>10/9/2023</a:t>
            </a:fld>
            <a:endParaRPr lang="en-US"/>
          </a:p>
        </p:txBody>
      </p:sp>
      <p:sp>
        <p:nvSpPr>
          <p:cNvPr id="6" name="Footer Placeholder 5">
            <a:extLst>
              <a:ext uri="{FF2B5EF4-FFF2-40B4-BE49-F238E27FC236}">
                <a16:creationId xmlns:a16="http://schemas.microsoft.com/office/drawing/2014/main" id="{40629E05-3F6C-40BF-9324-118588B6C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BE013-C5C0-4CBD-982E-36F037F7366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4056337444"/>
      </p:ext>
    </p:extLst>
  </p:cSld>
  <p:clrMapOvr>
    <a:masterClrMapping/>
  </p:clrMapOvr>
  <p:transition spd="slow">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D885-5FE5-4407-BE4D-FAD01C40A905}"/>
              </a:ext>
            </a:extLst>
          </p:cNvPr>
          <p:cNvSpPr>
            <a:spLocks noGrp="1"/>
          </p:cNvSpPr>
          <p:nvPr>
            <p:ph type="title"/>
          </p:nvPr>
        </p:nvSpPr>
        <p:spPr>
          <a:xfrm>
            <a:off x="1090940" y="1084333"/>
            <a:ext cx="9949455" cy="83885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E322A77-C134-4857-83E5-51217D3C29FB}"/>
              </a:ext>
            </a:extLst>
          </p:cNvPr>
          <p:cNvSpPr>
            <a:spLocks noGrp="1"/>
          </p:cNvSpPr>
          <p:nvPr>
            <p:ph type="body" idx="1"/>
          </p:nvPr>
        </p:nvSpPr>
        <p:spPr>
          <a:xfrm>
            <a:off x="1092088" y="1923190"/>
            <a:ext cx="4816475"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A4ECBFE-C62C-471B-BFE4-1272EAC3479D}"/>
              </a:ext>
            </a:extLst>
          </p:cNvPr>
          <p:cNvSpPr>
            <a:spLocks noGrp="1"/>
          </p:cNvSpPr>
          <p:nvPr>
            <p:ph sz="half" idx="2"/>
          </p:nvPr>
        </p:nvSpPr>
        <p:spPr>
          <a:xfrm>
            <a:off x="1092088" y="2825791"/>
            <a:ext cx="4816475" cy="3363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710AFC6-F407-4F35-BD37-B32F9B4036D0}"/>
              </a:ext>
            </a:extLst>
          </p:cNvPr>
          <p:cNvSpPr>
            <a:spLocks noGrp="1"/>
          </p:cNvSpPr>
          <p:nvPr>
            <p:ph type="body" sz="quarter" idx="3"/>
          </p:nvPr>
        </p:nvSpPr>
        <p:spPr>
          <a:xfrm>
            <a:off x="6215482" y="1923190"/>
            <a:ext cx="4824913"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8D60D5-0F83-46CB-92F3-849FC08E6E92}"/>
              </a:ext>
            </a:extLst>
          </p:cNvPr>
          <p:cNvSpPr>
            <a:spLocks noGrp="1"/>
          </p:cNvSpPr>
          <p:nvPr>
            <p:ph sz="quarter" idx="4"/>
          </p:nvPr>
        </p:nvSpPr>
        <p:spPr>
          <a:xfrm>
            <a:off x="6215482" y="2825791"/>
            <a:ext cx="4824913"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5AE694-5CA0-48DA-90D3-EC42BD1D86C1}"/>
              </a:ext>
            </a:extLst>
          </p:cNvPr>
          <p:cNvSpPr>
            <a:spLocks noGrp="1"/>
          </p:cNvSpPr>
          <p:nvPr>
            <p:ph type="dt" sz="half" idx="10"/>
          </p:nvPr>
        </p:nvSpPr>
        <p:spPr/>
        <p:txBody>
          <a:bodyPr/>
          <a:lstStyle/>
          <a:p>
            <a:fld id="{A1E45834-53BD-4C8F-B791-CD5378F4150E}" type="datetimeFigureOut">
              <a:rPr lang="en-US" smtClean="0"/>
              <a:t>10/9/2023</a:t>
            </a:fld>
            <a:endParaRPr lang="en-US"/>
          </a:p>
        </p:txBody>
      </p:sp>
      <p:sp>
        <p:nvSpPr>
          <p:cNvPr id="8" name="Footer Placeholder 7">
            <a:extLst>
              <a:ext uri="{FF2B5EF4-FFF2-40B4-BE49-F238E27FC236}">
                <a16:creationId xmlns:a16="http://schemas.microsoft.com/office/drawing/2014/main" id="{F340A80D-4CCB-4899-9E1D-A5967F4E64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753A9D-469A-4ED9-99A1-7E4B115F893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498852906"/>
      </p:ext>
    </p:extLst>
  </p:cSld>
  <p:clrMapOvr>
    <a:masterClrMapping/>
  </p:clrMapOvr>
  <p:transition spd="slow">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C91E-0A11-4E5D-9B8D-5316E73A2D58}"/>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a:extLst>
              <a:ext uri="{FF2B5EF4-FFF2-40B4-BE49-F238E27FC236}">
                <a16:creationId xmlns:a16="http://schemas.microsoft.com/office/drawing/2014/main" id="{A1B8A8D1-71AD-4F9F-B393-9EED83FEF003}"/>
              </a:ext>
            </a:extLst>
          </p:cNvPr>
          <p:cNvSpPr>
            <a:spLocks noGrp="1"/>
          </p:cNvSpPr>
          <p:nvPr>
            <p:ph type="dt" sz="half" idx="10"/>
          </p:nvPr>
        </p:nvSpPr>
        <p:spPr/>
        <p:txBody>
          <a:bodyPr/>
          <a:lstStyle/>
          <a:p>
            <a:fld id="{A1E45834-53BD-4C8F-B791-CD5378F4150E}" type="datetimeFigureOut">
              <a:rPr lang="en-US" smtClean="0"/>
              <a:t>10/9/2023</a:t>
            </a:fld>
            <a:endParaRPr lang="en-US"/>
          </a:p>
        </p:txBody>
      </p:sp>
      <p:sp>
        <p:nvSpPr>
          <p:cNvPr id="4" name="Footer Placeholder 3">
            <a:extLst>
              <a:ext uri="{FF2B5EF4-FFF2-40B4-BE49-F238E27FC236}">
                <a16:creationId xmlns:a16="http://schemas.microsoft.com/office/drawing/2014/main" id="{D7E36922-9A4C-453D-9B70-0C3A70281C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5AAEF2-65DC-4E28-9AA4-5115ACB074CC}"/>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447587107"/>
      </p:ext>
    </p:extLst>
  </p:cSld>
  <p:clrMapOvr>
    <a:masterClrMapping/>
  </p:clrMapOvr>
  <p:transition spd="slow">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8B02B-A32A-4383-BBC7-0C383390A96F}"/>
              </a:ext>
            </a:extLst>
          </p:cNvPr>
          <p:cNvSpPr>
            <a:spLocks noGrp="1"/>
          </p:cNvSpPr>
          <p:nvPr>
            <p:ph type="dt" sz="half" idx="10"/>
          </p:nvPr>
        </p:nvSpPr>
        <p:spPr/>
        <p:txBody>
          <a:bodyPr/>
          <a:lstStyle/>
          <a:p>
            <a:fld id="{A1E45834-53BD-4C8F-B791-CD5378F4150E}" type="datetimeFigureOut">
              <a:rPr lang="en-US" smtClean="0"/>
              <a:t>10/9/2023</a:t>
            </a:fld>
            <a:endParaRPr lang="en-US"/>
          </a:p>
        </p:txBody>
      </p:sp>
      <p:sp>
        <p:nvSpPr>
          <p:cNvPr id="3" name="Footer Placeholder 2">
            <a:extLst>
              <a:ext uri="{FF2B5EF4-FFF2-40B4-BE49-F238E27FC236}">
                <a16:creationId xmlns:a16="http://schemas.microsoft.com/office/drawing/2014/main" id="{FCFF7E77-47E0-4F9E-9148-8D0C59C0CF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8005A2-ECF0-4759-A17B-FDECE80683F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919284695"/>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56EB83DE-76CF-4D29-AA38-9F6DEA6917F5}" type="datetimeFigureOut">
              <a:rPr lang="nb-NO" smtClean="0"/>
              <a:t>09.10.2023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FDC0FC4-69D8-48E2-A6DB-338DC6AB0769}" type="slidenum">
              <a:rPr lang="nb-NO" smtClean="0"/>
              <a:t>‹#›</a:t>
            </a:fld>
            <a:endParaRPr lang="nb-NO"/>
          </a:p>
        </p:txBody>
      </p:sp>
    </p:spTree>
    <p:extLst>
      <p:ext uri="{BB962C8B-B14F-4D97-AF65-F5344CB8AC3E}">
        <p14:creationId xmlns:p14="http://schemas.microsoft.com/office/powerpoint/2010/main" val="19567980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DD4B-5676-477E-8C52-4C1CF160FCDE}"/>
              </a:ext>
            </a:extLst>
          </p:cNvPr>
          <p:cNvSpPr>
            <a:spLocks noGrp="1"/>
          </p:cNvSpPr>
          <p:nvPr>
            <p:ph type="title"/>
          </p:nvPr>
        </p:nvSpPr>
        <p:spPr>
          <a:xfrm>
            <a:off x="1090940" y="1094448"/>
            <a:ext cx="3785860" cy="1554362"/>
          </a:xfrm>
        </p:spPr>
        <p:txBody>
          <a:bodyPr anchor="t">
            <a:normAutofit/>
          </a:bodyPr>
          <a:lstStyle>
            <a:lvl1pPr>
              <a:defRPr sz="2800"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4B5A3E63-EB15-4D82-BF2B-36BB030C430D}"/>
              </a:ext>
            </a:extLst>
          </p:cNvPr>
          <p:cNvSpPr>
            <a:spLocks noGrp="1"/>
          </p:cNvSpPr>
          <p:nvPr>
            <p:ph idx="1"/>
          </p:nvPr>
        </p:nvSpPr>
        <p:spPr>
          <a:xfrm>
            <a:off x="5524500" y="922689"/>
            <a:ext cx="548600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CBE994E-BAB7-43DC-A0E4-C779CF2A33D5}"/>
              </a:ext>
            </a:extLst>
          </p:cNvPr>
          <p:cNvSpPr>
            <a:spLocks noGrp="1"/>
          </p:cNvSpPr>
          <p:nvPr>
            <p:ph type="body" sz="half" idx="2"/>
          </p:nvPr>
        </p:nvSpPr>
        <p:spPr>
          <a:xfrm>
            <a:off x="1090940" y="2701254"/>
            <a:ext cx="3785860" cy="31677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EFAAA-1B70-42AA-ADCC-F49B58132654}"/>
              </a:ext>
            </a:extLst>
          </p:cNvPr>
          <p:cNvSpPr>
            <a:spLocks noGrp="1"/>
          </p:cNvSpPr>
          <p:nvPr>
            <p:ph type="dt" sz="half" idx="10"/>
          </p:nvPr>
        </p:nvSpPr>
        <p:spPr/>
        <p:txBody>
          <a:bodyPr/>
          <a:lstStyle/>
          <a:p>
            <a:fld id="{A1E45834-53BD-4C8F-B791-CD5378F4150E}" type="datetimeFigureOut">
              <a:rPr lang="en-US" smtClean="0"/>
              <a:t>10/9/2023</a:t>
            </a:fld>
            <a:endParaRPr lang="en-US"/>
          </a:p>
        </p:txBody>
      </p:sp>
      <p:sp>
        <p:nvSpPr>
          <p:cNvPr id="6" name="Footer Placeholder 5">
            <a:extLst>
              <a:ext uri="{FF2B5EF4-FFF2-40B4-BE49-F238E27FC236}">
                <a16:creationId xmlns:a16="http://schemas.microsoft.com/office/drawing/2014/main" id="{E4C7B6CC-1C13-4F34-AC86-CCD442C8C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1B638-9061-41AD-AF47-73A4AF8B781A}"/>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390680136"/>
      </p:ext>
    </p:extLst>
  </p:cSld>
  <p:clrMapOvr>
    <a:masterClrMapping/>
  </p:clrMapOvr>
  <p:transition spd="slow">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3C43-1676-4A29-83F9-D788ED2E71E9}"/>
              </a:ext>
            </a:extLst>
          </p:cNvPr>
          <p:cNvSpPr>
            <a:spLocks noGrp="1"/>
          </p:cNvSpPr>
          <p:nvPr>
            <p:ph type="title"/>
          </p:nvPr>
        </p:nvSpPr>
        <p:spPr>
          <a:xfrm>
            <a:off x="1090940" y="1097280"/>
            <a:ext cx="3785860" cy="1559740"/>
          </a:xfrm>
        </p:spPr>
        <p:txBody>
          <a:bodyPr anchor="t">
            <a:normAutofit/>
          </a:bodyPr>
          <a:lstStyle>
            <a:lvl1pPr>
              <a:defRPr sz="2800" cap="all"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214A903-97C7-4349-B8CE-1BBED1942E3B}"/>
              </a:ext>
            </a:extLst>
          </p:cNvPr>
          <p:cNvSpPr>
            <a:spLocks noGrp="1"/>
          </p:cNvSpPr>
          <p:nvPr>
            <p:ph type="pic" idx="1"/>
          </p:nvPr>
        </p:nvSpPr>
        <p:spPr>
          <a:xfrm>
            <a:off x="5524500" y="1143000"/>
            <a:ext cx="5486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F0A9F58-4AEB-4286-98F7-3C77AA913BE8}"/>
              </a:ext>
            </a:extLst>
          </p:cNvPr>
          <p:cNvSpPr>
            <a:spLocks noGrp="1"/>
          </p:cNvSpPr>
          <p:nvPr>
            <p:ph type="body" sz="half" idx="2"/>
          </p:nvPr>
        </p:nvSpPr>
        <p:spPr>
          <a:xfrm>
            <a:off x="1090940" y="2697480"/>
            <a:ext cx="3785860" cy="30934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55A58-F085-4500-AF61-045B12C8F41E}"/>
              </a:ext>
            </a:extLst>
          </p:cNvPr>
          <p:cNvSpPr>
            <a:spLocks noGrp="1"/>
          </p:cNvSpPr>
          <p:nvPr>
            <p:ph type="dt" sz="half" idx="10"/>
          </p:nvPr>
        </p:nvSpPr>
        <p:spPr/>
        <p:txBody>
          <a:bodyPr/>
          <a:lstStyle/>
          <a:p>
            <a:fld id="{A1E45834-53BD-4C8F-B791-CD5378F4150E}" type="datetimeFigureOut">
              <a:rPr lang="en-US" smtClean="0"/>
              <a:t>10/9/2023</a:t>
            </a:fld>
            <a:endParaRPr lang="en-US"/>
          </a:p>
        </p:txBody>
      </p:sp>
      <p:sp>
        <p:nvSpPr>
          <p:cNvPr id="6" name="Footer Placeholder 5">
            <a:extLst>
              <a:ext uri="{FF2B5EF4-FFF2-40B4-BE49-F238E27FC236}">
                <a16:creationId xmlns:a16="http://schemas.microsoft.com/office/drawing/2014/main" id="{E9936470-561D-49AE-AC84-B79D483FD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F2BE2-DF21-4683-9D5F-849A525FD5C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873145952"/>
      </p:ext>
    </p:extLst>
  </p:cSld>
  <p:clrMapOvr>
    <a:masterClrMapping/>
  </p:clrMapOvr>
  <p:transition spd="slow">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C900-05BC-4021-B69F-2DAF974B7EF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3F26E227-253A-44A0-9404-1CFD8CE41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F5A02-0FC4-41C8-A13C-4C929B28846B}"/>
              </a:ext>
            </a:extLst>
          </p:cNvPr>
          <p:cNvSpPr>
            <a:spLocks noGrp="1"/>
          </p:cNvSpPr>
          <p:nvPr>
            <p:ph type="dt" sz="half" idx="10"/>
          </p:nvPr>
        </p:nvSpPr>
        <p:spPr/>
        <p:txBody>
          <a:bodyPr/>
          <a:lstStyle/>
          <a:p>
            <a:fld id="{A1E45834-53BD-4C8F-B791-CD5378F4150E}" type="datetimeFigureOut">
              <a:rPr lang="en-US" smtClean="0"/>
              <a:t>10/9/2023</a:t>
            </a:fld>
            <a:endParaRPr lang="en-US"/>
          </a:p>
        </p:txBody>
      </p:sp>
      <p:sp>
        <p:nvSpPr>
          <p:cNvPr id="5" name="Footer Placeholder 4">
            <a:extLst>
              <a:ext uri="{FF2B5EF4-FFF2-40B4-BE49-F238E27FC236}">
                <a16:creationId xmlns:a16="http://schemas.microsoft.com/office/drawing/2014/main" id="{80459378-C430-49DB-B2D6-E32FBBCD4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9D57D-CB8E-4E67-AE2D-2790E2AA60CB}"/>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148914045"/>
      </p:ext>
    </p:extLst>
  </p:cSld>
  <p:clrMapOvr>
    <a:masterClrMapping/>
  </p:clrMapOvr>
  <p:transition spd="slow">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CF945-D70F-49C1-8CE5-5758C1166014}"/>
              </a:ext>
            </a:extLst>
          </p:cNvPr>
          <p:cNvSpPr>
            <a:spLocks noGrp="1"/>
          </p:cNvSpPr>
          <p:nvPr>
            <p:ph type="title" orient="vert"/>
          </p:nvPr>
        </p:nvSpPr>
        <p:spPr>
          <a:xfrm>
            <a:off x="9182100" y="1091381"/>
            <a:ext cx="2171700" cy="495336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C2FDB721-04AA-4330-8045-3F2D9BB4BC66}"/>
              </a:ext>
            </a:extLst>
          </p:cNvPr>
          <p:cNvSpPr>
            <a:spLocks noGrp="1"/>
          </p:cNvSpPr>
          <p:nvPr>
            <p:ph type="body" orient="vert" idx="1"/>
          </p:nvPr>
        </p:nvSpPr>
        <p:spPr>
          <a:xfrm>
            <a:off x="838200" y="1091381"/>
            <a:ext cx="8265340" cy="495336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F418C15-991C-4C71-8DCD-DB3B3888831F}"/>
              </a:ext>
            </a:extLst>
          </p:cNvPr>
          <p:cNvSpPr>
            <a:spLocks noGrp="1"/>
          </p:cNvSpPr>
          <p:nvPr>
            <p:ph type="dt" sz="half" idx="10"/>
          </p:nvPr>
        </p:nvSpPr>
        <p:spPr/>
        <p:txBody>
          <a:bodyPr/>
          <a:lstStyle/>
          <a:p>
            <a:fld id="{A1E45834-53BD-4C8F-B791-CD5378F4150E}" type="datetimeFigureOut">
              <a:rPr lang="en-US" smtClean="0"/>
              <a:t>10/9/2023</a:t>
            </a:fld>
            <a:endParaRPr lang="en-US"/>
          </a:p>
        </p:txBody>
      </p:sp>
      <p:sp>
        <p:nvSpPr>
          <p:cNvPr id="5" name="Footer Placeholder 4">
            <a:extLst>
              <a:ext uri="{FF2B5EF4-FFF2-40B4-BE49-F238E27FC236}">
                <a16:creationId xmlns:a16="http://schemas.microsoft.com/office/drawing/2014/main" id="{F7728CC3-5830-4EFA-B28E-1648904DE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A91B6-E419-4483-9B66-3C758788BC48}"/>
              </a:ext>
            </a:extLst>
          </p:cNvPr>
          <p:cNvSpPr>
            <a:spLocks noGrp="1"/>
          </p:cNvSpPr>
          <p:nvPr>
            <p:ph type="sldNum" sz="quarter" idx="12"/>
          </p:nvPr>
        </p:nvSpPr>
        <p:spPr/>
        <p:txBody>
          <a:bodyPr/>
          <a:lstStyle/>
          <a:p>
            <a:fld id="{719D7796-F675-488F-AC46-C88938C80352}" type="slidenum">
              <a:rPr lang="en-US" smtClean="0"/>
              <a:t>‹#›</a:t>
            </a:fld>
            <a:endParaRPr lang="en-US"/>
          </a:p>
        </p:txBody>
      </p:sp>
      <p:cxnSp>
        <p:nvCxnSpPr>
          <p:cNvPr id="7" name="Straight Connector 6">
            <a:extLst>
              <a:ext uri="{FF2B5EF4-FFF2-40B4-BE49-F238E27FC236}">
                <a16:creationId xmlns:a16="http://schemas.microsoft.com/office/drawing/2014/main" id="{DE447C6A-78C3-4687-9A71-A05DBF6700DE}"/>
              </a:ext>
            </a:extLst>
          </p:cNvPr>
          <p:cNvCxnSpPr>
            <a:cxnSpLocks/>
          </p:cNvCxnSpPr>
          <p:nvPr/>
        </p:nvCxnSpPr>
        <p:spPr>
          <a:xfrm>
            <a:off x="11387805"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485236"/>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56EB83DE-76CF-4D29-AA38-9F6DEA6917F5}" type="datetimeFigureOut">
              <a:rPr lang="nb-NO" smtClean="0"/>
              <a:t>09.10.2023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FDC0FC4-69D8-48E2-A6DB-338DC6AB0769}" type="slidenum">
              <a:rPr lang="nb-NO" smtClean="0"/>
              <a:t>‹#›</a:t>
            </a:fld>
            <a:endParaRPr lang="nb-NO"/>
          </a:p>
        </p:txBody>
      </p:sp>
    </p:spTree>
    <p:extLst>
      <p:ext uri="{BB962C8B-B14F-4D97-AF65-F5344CB8AC3E}">
        <p14:creationId xmlns:p14="http://schemas.microsoft.com/office/powerpoint/2010/main" val="223392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56EB83DE-76CF-4D29-AA38-9F6DEA6917F5}" type="datetimeFigureOut">
              <a:rPr lang="nb-NO" smtClean="0"/>
              <a:t>09.10.2023</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4FDC0FC4-69D8-48E2-A6DB-338DC6AB0769}" type="slidenum">
              <a:rPr lang="nb-NO" smtClean="0"/>
              <a:t>‹#›</a:t>
            </a:fld>
            <a:endParaRPr lang="nb-NO"/>
          </a:p>
        </p:txBody>
      </p:sp>
    </p:spTree>
    <p:extLst>
      <p:ext uri="{BB962C8B-B14F-4D97-AF65-F5344CB8AC3E}">
        <p14:creationId xmlns:p14="http://schemas.microsoft.com/office/powerpoint/2010/main" val="2002530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56EB83DE-76CF-4D29-AA38-9F6DEA6917F5}" type="datetimeFigureOut">
              <a:rPr lang="nb-NO" smtClean="0"/>
              <a:t>09.10.2023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4FDC0FC4-69D8-48E2-A6DB-338DC6AB0769}" type="slidenum">
              <a:rPr lang="nb-NO" smtClean="0"/>
              <a:t>‹#›</a:t>
            </a:fld>
            <a:endParaRPr lang="nb-NO"/>
          </a:p>
        </p:txBody>
      </p:sp>
    </p:spTree>
    <p:extLst>
      <p:ext uri="{BB962C8B-B14F-4D97-AF65-F5344CB8AC3E}">
        <p14:creationId xmlns:p14="http://schemas.microsoft.com/office/powerpoint/2010/main" val="3668751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56EB83DE-76CF-4D29-AA38-9F6DEA6917F5}" type="datetimeFigureOut">
              <a:rPr lang="nb-NO" smtClean="0"/>
              <a:t>09.10.2023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FDC0FC4-69D8-48E2-A6DB-338DC6AB0769}" type="slidenum">
              <a:rPr lang="nb-NO" smtClean="0"/>
              <a:t>‹#›</a:t>
            </a:fld>
            <a:endParaRPr lang="nb-NO"/>
          </a:p>
        </p:txBody>
      </p:sp>
    </p:spTree>
    <p:extLst>
      <p:ext uri="{BB962C8B-B14F-4D97-AF65-F5344CB8AC3E}">
        <p14:creationId xmlns:p14="http://schemas.microsoft.com/office/powerpoint/2010/main" val="337344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56EB83DE-76CF-4D29-AA38-9F6DEA6917F5}" type="datetimeFigureOut">
              <a:rPr lang="nb-NO" smtClean="0"/>
              <a:t>09.10.2023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FDC0FC4-69D8-48E2-A6DB-338DC6AB0769}" type="slidenum">
              <a:rPr lang="nb-NO" smtClean="0"/>
              <a:t>‹#›</a:t>
            </a:fld>
            <a:endParaRPr lang="nb-NO"/>
          </a:p>
        </p:txBody>
      </p:sp>
    </p:spTree>
    <p:extLst>
      <p:ext uri="{BB962C8B-B14F-4D97-AF65-F5344CB8AC3E}">
        <p14:creationId xmlns:p14="http://schemas.microsoft.com/office/powerpoint/2010/main" val="257576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56EB83DE-76CF-4D29-AA38-9F6DEA6917F5}" type="datetimeFigureOut">
              <a:rPr lang="nb-NO" smtClean="0"/>
              <a:t>09.10.2023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FDC0FC4-69D8-48E2-A6DB-338DC6AB0769}" type="slidenum">
              <a:rPr lang="nb-NO" smtClean="0"/>
              <a:t>‹#›</a:t>
            </a:fld>
            <a:endParaRPr lang="nb-NO"/>
          </a:p>
        </p:txBody>
      </p:sp>
    </p:spTree>
    <p:extLst>
      <p:ext uri="{BB962C8B-B14F-4D97-AF65-F5344CB8AC3E}">
        <p14:creationId xmlns:p14="http://schemas.microsoft.com/office/powerpoint/2010/main" val="3557496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EB83DE-76CF-4D29-AA38-9F6DEA6917F5}" type="datetimeFigureOut">
              <a:rPr lang="nb-NO" smtClean="0"/>
              <a:t>09.10.2023</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C0FC4-69D8-48E2-A6DB-338DC6AB0769}" type="slidenum">
              <a:rPr lang="nb-NO" smtClean="0"/>
              <a:t>‹#›</a:t>
            </a:fld>
            <a:endParaRPr lang="nb-NO"/>
          </a:p>
        </p:txBody>
      </p:sp>
    </p:spTree>
    <p:extLst>
      <p:ext uri="{BB962C8B-B14F-4D97-AF65-F5344CB8AC3E}">
        <p14:creationId xmlns:p14="http://schemas.microsoft.com/office/powerpoint/2010/main" val="2449779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692979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438DC-3CEE-4170-9B1C-BAC05CD8C3B5}"/>
              </a:ext>
            </a:extLst>
          </p:cNvPr>
          <p:cNvSpPr>
            <a:spLocks noGrp="1"/>
          </p:cNvSpPr>
          <p:nvPr>
            <p:ph type="title"/>
          </p:nvPr>
        </p:nvSpPr>
        <p:spPr>
          <a:xfrm>
            <a:off x="1088136" y="1090245"/>
            <a:ext cx="9922764" cy="129422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C19D24-DCBE-47F9-8B85-8A118B02B3C9}"/>
              </a:ext>
            </a:extLst>
          </p:cNvPr>
          <p:cNvSpPr>
            <a:spLocks noGrp="1"/>
          </p:cNvSpPr>
          <p:nvPr>
            <p:ph type="body" idx="1"/>
          </p:nvPr>
        </p:nvSpPr>
        <p:spPr>
          <a:xfrm>
            <a:off x="1088136" y="2447778"/>
            <a:ext cx="9922764" cy="38387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4F5788-BDCE-49E2-80AE-31C739C6A0CE}"/>
              </a:ext>
            </a:extLst>
          </p:cNvPr>
          <p:cNvSpPr>
            <a:spLocks noGrp="1"/>
          </p:cNvSpPr>
          <p:nvPr>
            <p:ph type="dt" sz="half" idx="2"/>
          </p:nvPr>
        </p:nvSpPr>
        <p:spPr>
          <a:xfrm>
            <a:off x="7315200" y="6389688"/>
            <a:ext cx="3695302" cy="365125"/>
          </a:xfrm>
          <a:prstGeom prst="rect">
            <a:avLst/>
          </a:prstGeom>
        </p:spPr>
        <p:txBody>
          <a:bodyPr vert="horz" lIns="91440" tIns="45720" rIns="91440" bIns="45720" rtlCol="0" anchor="ctr"/>
          <a:lstStyle>
            <a:lvl1pPr algn="l">
              <a:defRPr sz="900">
                <a:solidFill>
                  <a:schemeClr val="tx1"/>
                </a:solidFill>
              </a:defRPr>
            </a:lvl1pPr>
          </a:lstStyle>
          <a:p>
            <a:fld id="{A1E45834-53BD-4C8F-B791-CD5378F4150E}" type="datetimeFigureOut">
              <a:rPr lang="en-US" smtClean="0"/>
              <a:t>10/9/2023</a:t>
            </a:fld>
            <a:endParaRPr lang="en-US"/>
          </a:p>
        </p:txBody>
      </p:sp>
      <p:sp>
        <p:nvSpPr>
          <p:cNvPr id="5" name="Footer Placeholder 4">
            <a:extLst>
              <a:ext uri="{FF2B5EF4-FFF2-40B4-BE49-F238E27FC236}">
                <a16:creationId xmlns:a16="http://schemas.microsoft.com/office/drawing/2014/main" id="{FD1D5844-8163-4D82-BEFC-BC2D8D511B7E}"/>
              </a:ext>
            </a:extLst>
          </p:cNvPr>
          <p:cNvSpPr>
            <a:spLocks noGrp="1"/>
          </p:cNvSpPr>
          <p:nvPr>
            <p:ph type="ftr" sz="quarter" idx="3"/>
          </p:nvPr>
        </p:nvSpPr>
        <p:spPr>
          <a:xfrm>
            <a:off x="1090940" y="6389688"/>
            <a:ext cx="443356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22698A50-C435-4220-82C6-C8D62A7C9EB0}"/>
              </a:ext>
            </a:extLst>
          </p:cNvPr>
          <p:cNvSpPr>
            <a:spLocks noGrp="1"/>
          </p:cNvSpPr>
          <p:nvPr>
            <p:ph type="sldNum" sz="quarter" idx="4"/>
          </p:nvPr>
        </p:nvSpPr>
        <p:spPr>
          <a:xfrm>
            <a:off x="10983190" y="6389688"/>
            <a:ext cx="940296" cy="365125"/>
          </a:xfrm>
          <a:prstGeom prst="rect">
            <a:avLst/>
          </a:prstGeom>
        </p:spPr>
        <p:txBody>
          <a:bodyPr vert="horz" lIns="91440" tIns="45720" rIns="91440" bIns="45720" rtlCol="0" anchor="ctr"/>
          <a:lstStyle>
            <a:lvl1pPr algn="r">
              <a:defRPr sz="900">
                <a:solidFill>
                  <a:schemeClr val="tx1"/>
                </a:solidFill>
              </a:defRPr>
            </a:lvl1pPr>
          </a:lstStyle>
          <a:p>
            <a:fld id="{719D7796-F675-488F-AC46-C88938C80352}" type="slidenum">
              <a:rPr lang="en-US" smtClean="0"/>
              <a:t>‹#›</a:t>
            </a:fld>
            <a:endParaRPr lang="en-US"/>
          </a:p>
        </p:txBody>
      </p:sp>
      <p:cxnSp>
        <p:nvCxnSpPr>
          <p:cNvPr id="28" name="Straight Connector 27">
            <a:extLst>
              <a:ext uri="{FF2B5EF4-FFF2-40B4-BE49-F238E27FC236}">
                <a16:creationId xmlns:a16="http://schemas.microsoft.com/office/drawing/2014/main" id="{D8689CE0-64D2-447C-9C1F-872D111D8AC3}"/>
              </a:ext>
            </a:extLst>
          </p:cNvPr>
          <p:cNvCxnSpPr>
            <a:cxnSpLocks/>
          </p:cNvCxnSpPr>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497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Bar dir="vert"/>
  </p:transition>
  <p:txStyles>
    <p:title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4.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hyperlink" Target="https://openclipart.org/detail/189463/kendo-uniform-by-fred-the-oyster-204403"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Triangle 3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4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tel 2">
            <a:extLst>
              <a:ext uri="{FF2B5EF4-FFF2-40B4-BE49-F238E27FC236}">
                <a16:creationId xmlns:a16="http://schemas.microsoft.com/office/drawing/2014/main" id="{0F1E7B1A-7539-2A1B-BD61-4265D0E38019}"/>
              </a:ext>
            </a:extLst>
          </p:cNvPr>
          <p:cNvSpPr>
            <a:spLocks noGrp="1"/>
          </p:cNvSpPr>
          <p:nvPr>
            <p:ph type="ctrTitle"/>
          </p:nvPr>
        </p:nvSpPr>
        <p:spPr>
          <a:xfrm>
            <a:off x="965200" y="1383528"/>
            <a:ext cx="5925989" cy="3167510"/>
          </a:xfrm>
        </p:spPr>
        <p:txBody>
          <a:bodyPr anchor="b">
            <a:normAutofit/>
          </a:bodyPr>
          <a:lstStyle/>
          <a:p>
            <a:pPr algn="r"/>
            <a:r>
              <a:rPr lang="nb-NO" sz="5300" b="1"/>
              <a:t>Arbeid med kompetanseløftet og inkluderende praksis</a:t>
            </a:r>
          </a:p>
        </p:txBody>
      </p:sp>
      <p:sp>
        <p:nvSpPr>
          <p:cNvPr id="4" name="Undertittel 3">
            <a:extLst>
              <a:ext uri="{FF2B5EF4-FFF2-40B4-BE49-F238E27FC236}">
                <a16:creationId xmlns:a16="http://schemas.microsoft.com/office/drawing/2014/main" id="{27B2887C-F24E-DD4D-ED6E-AB8B67F7DCE8}"/>
              </a:ext>
            </a:extLst>
          </p:cNvPr>
          <p:cNvSpPr>
            <a:spLocks noGrp="1"/>
          </p:cNvSpPr>
          <p:nvPr>
            <p:ph type="subTitle" idx="1"/>
          </p:nvPr>
        </p:nvSpPr>
        <p:spPr>
          <a:xfrm>
            <a:off x="965201" y="4582814"/>
            <a:ext cx="5925987" cy="1312657"/>
          </a:xfrm>
        </p:spPr>
        <p:txBody>
          <a:bodyPr anchor="t">
            <a:normAutofit/>
          </a:bodyPr>
          <a:lstStyle/>
          <a:p>
            <a:pPr algn="r"/>
            <a:r>
              <a:rPr lang="nb-NO" dirty="0"/>
              <a:t>Våre erfaringer, så langt</a:t>
            </a:r>
          </a:p>
        </p:txBody>
      </p:sp>
      <p:pic>
        <p:nvPicPr>
          <p:cNvPr id="2" name="Bil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200" y="962529"/>
            <a:ext cx="2621772" cy="603007"/>
          </a:xfrm>
          <a:prstGeom prst="rect">
            <a:avLst/>
          </a:prstGeom>
        </p:spPr>
      </p:pic>
    </p:spTree>
    <p:extLst>
      <p:ext uri="{BB962C8B-B14F-4D97-AF65-F5344CB8AC3E}">
        <p14:creationId xmlns:p14="http://schemas.microsoft.com/office/powerpoint/2010/main" val="3987125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65C789-C55E-8B74-E108-E14B18C5F5E0}"/>
              </a:ext>
            </a:extLst>
          </p:cNvPr>
          <p:cNvSpPr>
            <a:spLocks noGrp="1"/>
          </p:cNvSpPr>
          <p:nvPr>
            <p:ph type="title"/>
          </p:nvPr>
        </p:nvSpPr>
        <p:spPr>
          <a:xfrm>
            <a:off x="1171074" y="1396686"/>
            <a:ext cx="3240506" cy="4064628"/>
          </a:xfrm>
        </p:spPr>
        <p:txBody>
          <a:bodyPr>
            <a:normAutofit/>
          </a:bodyPr>
          <a:lstStyle/>
          <a:p>
            <a:r>
              <a:rPr lang="en-US">
                <a:solidFill>
                  <a:srgbClr val="FFFFFF"/>
                </a:solidFill>
                <a:ea typeface="Calibri Light"/>
                <a:cs typeface="Calibri Light"/>
              </a:rPr>
              <a:t>Valget falt på å bruke sosiogram</a:t>
            </a:r>
            <a:endParaRPr lang="en-US">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B149066-3017-BA2B-31D5-34C831D647F4}"/>
              </a:ext>
            </a:extLst>
          </p:cNvPr>
          <p:cNvSpPr>
            <a:spLocks noGrp="1"/>
          </p:cNvSpPr>
          <p:nvPr>
            <p:ph idx="1"/>
          </p:nvPr>
        </p:nvSpPr>
        <p:spPr>
          <a:xfrm>
            <a:off x="5370153" y="1526033"/>
            <a:ext cx="5536397" cy="2151445"/>
          </a:xfrm>
        </p:spPr>
        <p:txBody>
          <a:bodyPr vert="horz" lIns="91440" tIns="45720" rIns="91440" bIns="45720" rtlCol="0">
            <a:normAutofit/>
          </a:bodyPr>
          <a:lstStyle/>
          <a:p>
            <a:r>
              <a:rPr lang="en-US" sz="2000" b="1" dirty="0">
                <a:ea typeface="Calibri"/>
                <a:cs typeface="Calibri"/>
              </a:rPr>
              <a:t>Vi </a:t>
            </a:r>
            <a:r>
              <a:rPr lang="en-US" sz="2000" b="1" dirty="0" err="1">
                <a:ea typeface="Calibri"/>
                <a:cs typeface="Calibri"/>
              </a:rPr>
              <a:t>hadde</a:t>
            </a:r>
            <a:r>
              <a:rPr lang="en-US" sz="2000" b="1" dirty="0">
                <a:ea typeface="Calibri"/>
                <a:cs typeface="Calibri"/>
              </a:rPr>
              <a:t> med </a:t>
            </a:r>
            <a:r>
              <a:rPr lang="en-US" sz="2000" b="1" dirty="0" err="1">
                <a:ea typeface="Calibri"/>
                <a:cs typeface="Calibri"/>
              </a:rPr>
              <a:t>oss</a:t>
            </a:r>
            <a:r>
              <a:rPr lang="en-US" sz="2000" b="1" dirty="0">
                <a:ea typeface="Calibri"/>
                <a:cs typeface="Calibri"/>
              </a:rPr>
              <a:t> Unni </a:t>
            </a:r>
            <a:r>
              <a:rPr lang="en-US" sz="2000" b="1" dirty="0" err="1">
                <a:ea typeface="Calibri"/>
                <a:cs typeface="Calibri"/>
              </a:rPr>
              <a:t>fra</a:t>
            </a:r>
            <a:r>
              <a:rPr lang="en-US" sz="2000" b="1" dirty="0">
                <a:ea typeface="Calibri"/>
                <a:cs typeface="Calibri"/>
              </a:rPr>
              <a:t> PPT </a:t>
            </a:r>
            <a:r>
              <a:rPr lang="en-US" sz="2000" b="1" dirty="0" err="1">
                <a:ea typeface="Calibri"/>
                <a:cs typeface="Calibri"/>
              </a:rPr>
              <a:t>på</a:t>
            </a:r>
            <a:r>
              <a:rPr lang="en-US" sz="2000" b="1" dirty="0">
                <a:ea typeface="Calibri"/>
                <a:cs typeface="Calibri"/>
              </a:rPr>
              <a:t> </a:t>
            </a:r>
            <a:r>
              <a:rPr lang="en-US" sz="2000" b="1" dirty="0" err="1">
                <a:ea typeface="Calibri"/>
                <a:cs typeface="Calibri"/>
              </a:rPr>
              <a:t>planleggingsdagen</a:t>
            </a:r>
            <a:r>
              <a:rPr lang="en-US" sz="2000" b="1" dirty="0">
                <a:ea typeface="Calibri"/>
                <a:cs typeface="Calibri"/>
              </a:rPr>
              <a:t> </a:t>
            </a:r>
            <a:r>
              <a:rPr lang="en-US" sz="2000" b="1" dirty="0" err="1">
                <a:ea typeface="Calibri"/>
                <a:cs typeface="Calibri"/>
              </a:rPr>
              <a:t>på</a:t>
            </a:r>
            <a:r>
              <a:rPr lang="en-US" sz="2000" b="1" dirty="0">
                <a:ea typeface="Calibri"/>
                <a:cs typeface="Calibri"/>
              </a:rPr>
              <a:t> </a:t>
            </a:r>
            <a:r>
              <a:rPr lang="en-US" sz="2000" b="1" dirty="0" err="1">
                <a:ea typeface="Calibri"/>
                <a:cs typeface="Calibri"/>
              </a:rPr>
              <a:t>januar</a:t>
            </a:r>
            <a:r>
              <a:rPr lang="en-US" sz="2000" b="1" dirty="0">
                <a:ea typeface="Calibri"/>
                <a:cs typeface="Calibri"/>
              </a:rPr>
              <a:t> der vi </a:t>
            </a:r>
            <a:r>
              <a:rPr lang="en-US" sz="2000" b="1" dirty="0" err="1">
                <a:ea typeface="Calibri"/>
                <a:cs typeface="Calibri"/>
              </a:rPr>
              <a:t>skulle</a:t>
            </a:r>
            <a:r>
              <a:rPr lang="en-US" sz="2000" b="1" dirty="0">
                <a:ea typeface="Calibri"/>
                <a:cs typeface="Calibri"/>
              </a:rPr>
              <a:t> se </a:t>
            </a:r>
            <a:r>
              <a:rPr lang="en-US" sz="2000" b="1" dirty="0" err="1">
                <a:ea typeface="Calibri"/>
                <a:cs typeface="Calibri"/>
              </a:rPr>
              <a:t>nærmere</a:t>
            </a:r>
            <a:r>
              <a:rPr lang="en-US" sz="2000" b="1" dirty="0">
                <a:ea typeface="Calibri"/>
                <a:cs typeface="Calibri"/>
              </a:rPr>
              <a:t> </a:t>
            </a:r>
            <a:r>
              <a:rPr lang="en-US" sz="2000" b="1" dirty="0" err="1">
                <a:ea typeface="Calibri"/>
                <a:cs typeface="Calibri"/>
              </a:rPr>
              <a:t>på</a:t>
            </a:r>
            <a:r>
              <a:rPr lang="en-US" sz="2000" b="1" dirty="0">
                <a:ea typeface="Calibri"/>
                <a:cs typeface="Calibri"/>
              </a:rPr>
              <a:t> </a:t>
            </a:r>
            <a:r>
              <a:rPr lang="en-US" sz="2000" b="1" dirty="0" err="1">
                <a:ea typeface="Calibri"/>
                <a:cs typeface="Calibri"/>
              </a:rPr>
              <a:t>bruken</a:t>
            </a:r>
            <a:r>
              <a:rPr lang="en-US" sz="2000" b="1" dirty="0">
                <a:ea typeface="Calibri"/>
                <a:cs typeface="Calibri"/>
              </a:rPr>
              <a:t> av </a:t>
            </a:r>
            <a:r>
              <a:rPr lang="en-US" sz="2000" b="1" dirty="0" err="1">
                <a:ea typeface="Calibri"/>
                <a:cs typeface="Calibri"/>
              </a:rPr>
              <a:t>sosiogram</a:t>
            </a:r>
            <a:r>
              <a:rPr lang="en-US" sz="2000" b="1" dirty="0">
                <a:ea typeface="Calibri"/>
                <a:cs typeface="Calibri"/>
              </a:rPr>
              <a:t>.</a:t>
            </a:r>
          </a:p>
          <a:p>
            <a:r>
              <a:rPr lang="en-US" sz="2000" b="1" dirty="0">
                <a:ea typeface="Calibri"/>
                <a:cs typeface="Calibri"/>
              </a:rPr>
              <a:t>Vi </a:t>
            </a:r>
            <a:r>
              <a:rPr lang="en-US" sz="2000" b="1" dirty="0" err="1">
                <a:ea typeface="Calibri"/>
                <a:cs typeface="Calibri"/>
              </a:rPr>
              <a:t>laget</a:t>
            </a:r>
            <a:r>
              <a:rPr lang="en-US" sz="2000" b="1" dirty="0">
                <a:ea typeface="Calibri"/>
                <a:cs typeface="Calibri"/>
              </a:rPr>
              <a:t> </a:t>
            </a:r>
            <a:r>
              <a:rPr lang="en-US" sz="2000" b="1" dirty="0" err="1">
                <a:ea typeface="Calibri"/>
                <a:cs typeface="Calibri"/>
              </a:rPr>
              <a:t>egne</a:t>
            </a:r>
            <a:r>
              <a:rPr lang="en-US" sz="2000" b="1" dirty="0">
                <a:ea typeface="Calibri"/>
                <a:cs typeface="Calibri"/>
              </a:rPr>
              <a:t> </a:t>
            </a:r>
            <a:r>
              <a:rPr lang="en-US" sz="2000" b="1" dirty="0" err="1">
                <a:ea typeface="Calibri"/>
                <a:cs typeface="Calibri"/>
              </a:rPr>
              <a:t>skjema</a:t>
            </a:r>
            <a:r>
              <a:rPr lang="en-US" sz="2000" b="1" dirty="0">
                <a:ea typeface="Calibri"/>
                <a:cs typeface="Calibri"/>
              </a:rPr>
              <a:t> </a:t>
            </a:r>
            <a:r>
              <a:rPr lang="en-US" sz="2000" b="1" dirty="0" err="1">
                <a:ea typeface="Calibri"/>
                <a:cs typeface="Calibri"/>
              </a:rPr>
              <a:t>og</a:t>
            </a:r>
            <a:r>
              <a:rPr lang="en-US" sz="2000" b="1" dirty="0">
                <a:ea typeface="Calibri"/>
                <a:cs typeface="Calibri"/>
              </a:rPr>
              <a:t> </a:t>
            </a:r>
            <a:r>
              <a:rPr lang="en-US" sz="2000" b="1" dirty="0" err="1">
                <a:ea typeface="Calibri"/>
                <a:cs typeface="Calibri"/>
              </a:rPr>
              <a:t>ble</a:t>
            </a:r>
            <a:r>
              <a:rPr lang="en-US" sz="2000" b="1" dirty="0">
                <a:ea typeface="Calibri"/>
                <a:cs typeface="Calibri"/>
              </a:rPr>
              <a:t> </a:t>
            </a:r>
            <a:r>
              <a:rPr lang="en-US" sz="2000" b="1" dirty="0" err="1">
                <a:ea typeface="Calibri"/>
                <a:cs typeface="Calibri"/>
              </a:rPr>
              <a:t>enige</a:t>
            </a:r>
            <a:r>
              <a:rPr lang="en-US" sz="2000" b="1" dirty="0">
                <a:ea typeface="Calibri"/>
                <a:cs typeface="Calibri"/>
              </a:rPr>
              <a:t> om å </a:t>
            </a:r>
            <a:r>
              <a:rPr lang="en-US" sz="2000" b="1" dirty="0" err="1">
                <a:ea typeface="Calibri"/>
                <a:cs typeface="Calibri"/>
              </a:rPr>
              <a:t>bruke</a:t>
            </a:r>
            <a:r>
              <a:rPr lang="en-US" sz="2000" b="1" dirty="0">
                <a:ea typeface="Calibri"/>
                <a:cs typeface="Calibri"/>
              </a:rPr>
              <a:t> </a:t>
            </a:r>
            <a:r>
              <a:rPr lang="en-US" sz="2000" b="1" dirty="0" err="1">
                <a:ea typeface="Calibri"/>
                <a:cs typeface="Calibri"/>
              </a:rPr>
              <a:t>grønn</a:t>
            </a:r>
            <a:r>
              <a:rPr lang="en-US" sz="2000" b="1" dirty="0">
                <a:ea typeface="Calibri"/>
                <a:cs typeface="Calibri"/>
              </a:rPr>
              <a:t> </a:t>
            </a:r>
            <a:r>
              <a:rPr lang="en-US" sz="2000" b="1" dirty="0" err="1">
                <a:ea typeface="Calibri"/>
                <a:cs typeface="Calibri"/>
              </a:rPr>
              <a:t>strek</a:t>
            </a:r>
            <a:r>
              <a:rPr lang="en-US" sz="2000" b="1" dirty="0">
                <a:ea typeface="Calibri"/>
                <a:cs typeface="Calibri"/>
              </a:rPr>
              <a:t> for </a:t>
            </a:r>
            <a:r>
              <a:rPr lang="en-US" sz="2000" b="1" dirty="0" err="1">
                <a:ea typeface="Calibri"/>
                <a:cs typeface="Calibri"/>
              </a:rPr>
              <a:t>positiv</a:t>
            </a:r>
            <a:r>
              <a:rPr lang="en-US" sz="2000" b="1" dirty="0">
                <a:ea typeface="Calibri"/>
                <a:cs typeface="Calibri"/>
              </a:rPr>
              <a:t> </a:t>
            </a:r>
            <a:r>
              <a:rPr lang="en-US" sz="2000" b="1" dirty="0" err="1">
                <a:ea typeface="Calibri"/>
                <a:cs typeface="Calibri"/>
              </a:rPr>
              <a:t>kontakt</a:t>
            </a:r>
            <a:r>
              <a:rPr lang="en-US" sz="2000" b="1" dirty="0">
                <a:ea typeface="Calibri"/>
                <a:cs typeface="Calibri"/>
              </a:rPr>
              <a:t> </a:t>
            </a:r>
            <a:r>
              <a:rPr lang="en-US" sz="2000" b="1" dirty="0" err="1">
                <a:ea typeface="Calibri"/>
                <a:cs typeface="Calibri"/>
              </a:rPr>
              <a:t>og</a:t>
            </a:r>
            <a:r>
              <a:rPr lang="en-US" sz="2000" b="1" dirty="0">
                <a:ea typeface="Calibri"/>
                <a:cs typeface="Calibri"/>
              </a:rPr>
              <a:t> </a:t>
            </a:r>
            <a:r>
              <a:rPr lang="en-US" sz="2000" b="1" dirty="0" err="1">
                <a:ea typeface="Calibri"/>
                <a:cs typeface="Calibri"/>
              </a:rPr>
              <a:t>rød</a:t>
            </a:r>
            <a:r>
              <a:rPr lang="en-US" sz="2000" b="1" dirty="0">
                <a:ea typeface="Calibri"/>
                <a:cs typeface="Calibri"/>
              </a:rPr>
              <a:t> </a:t>
            </a:r>
            <a:r>
              <a:rPr lang="en-US" sz="2000" b="1" dirty="0" err="1">
                <a:ea typeface="Calibri"/>
                <a:cs typeface="Calibri"/>
              </a:rPr>
              <a:t>strek</a:t>
            </a:r>
            <a:r>
              <a:rPr lang="en-US" sz="2000" b="1" dirty="0">
                <a:ea typeface="Calibri"/>
                <a:cs typeface="Calibri"/>
              </a:rPr>
              <a:t> for </a:t>
            </a:r>
            <a:r>
              <a:rPr lang="en-US" sz="2000" b="1" dirty="0" err="1">
                <a:ea typeface="Calibri"/>
                <a:cs typeface="Calibri"/>
              </a:rPr>
              <a:t>negativ</a:t>
            </a:r>
            <a:r>
              <a:rPr lang="en-US" sz="2000" b="1" dirty="0">
                <a:ea typeface="Calibri"/>
                <a:cs typeface="Calibri"/>
              </a:rPr>
              <a:t> </a:t>
            </a:r>
            <a:r>
              <a:rPr lang="en-US" sz="2000" b="1" dirty="0" err="1">
                <a:ea typeface="Calibri"/>
                <a:cs typeface="Calibri"/>
              </a:rPr>
              <a:t>kontakt</a:t>
            </a:r>
            <a:r>
              <a:rPr lang="en-US" sz="2000" b="1" dirty="0">
                <a:ea typeface="Calibri"/>
                <a:cs typeface="Calibri"/>
              </a:rPr>
              <a:t>. Eksempel:</a:t>
            </a:r>
          </a:p>
          <a:p>
            <a:endParaRPr lang="en-US" b="1" dirty="0">
              <a:ea typeface="Calibri"/>
              <a:cs typeface="Calibri"/>
            </a:endParaRPr>
          </a:p>
        </p:txBody>
      </p:sp>
      <p:pic>
        <p:nvPicPr>
          <p:cNvPr id="4" name="Picture 3">
            <a:extLst>
              <a:ext uri="{FF2B5EF4-FFF2-40B4-BE49-F238E27FC236}">
                <a16:creationId xmlns:a16="http://schemas.microsoft.com/office/drawing/2014/main" id="{C6BDEB75-2AC9-D27B-993F-7D6F3F734DE0}"/>
              </a:ext>
            </a:extLst>
          </p:cNvPr>
          <p:cNvPicPr>
            <a:picLocks noChangeAspect="1"/>
          </p:cNvPicPr>
          <p:nvPr/>
        </p:nvPicPr>
        <p:blipFill>
          <a:blip r:embed="rId2"/>
          <a:stretch>
            <a:fillRect/>
          </a:stretch>
        </p:blipFill>
        <p:spPr>
          <a:xfrm>
            <a:off x="228163" y="212386"/>
            <a:ext cx="3978639" cy="1013398"/>
          </a:xfrm>
          <a:prstGeom prst="rect">
            <a:avLst/>
          </a:prstGeom>
        </p:spPr>
      </p:pic>
      <p:pic>
        <p:nvPicPr>
          <p:cNvPr id="1030" name="Picture 6">
            <a:extLst>
              <a:ext uri="{FF2B5EF4-FFF2-40B4-BE49-F238E27FC236}">
                <a16:creationId xmlns:a16="http://schemas.microsoft.com/office/drawing/2014/main" id="{F3E0CD43-38FB-AA18-5C91-EE88921A1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268" y="3396544"/>
            <a:ext cx="5572308" cy="2913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635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9BC95B-EEAE-906D-812E-4008CC4C6098}"/>
              </a:ext>
            </a:extLst>
          </p:cNvPr>
          <p:cNvSpPr>
            <a:spLocks noGrp="1"/>
          </p:cNvSpPr>
          <p:nvPr>
            <p:ph type="title"/>
          </p:nvPr>
        </p:nvSpPr>
        <p:spPr>
          <a:xfrm>
            <a:off x="2574234" y="1500809"/>
            <a:ext cx="8779565" cy="189879"/>
          </a:xfrm>
        </p:spPr>
        <p:txBody>
          <a:bodyPr>
            <a:normAutofit fontScale="90000"/>
          </a:bodyPr>
          <a:lstStyle/>
          <a:p>
            <a:br>
              <a:rPr lang="nb-NO" dirty="0"/>
            </a:br>
            <a:r>
              <a:rPr lang="nb-NO" dirty="0"/>
              <a:t>Observasjonsverktøy som en del av </a:t>
            </a:r>
            <a:r>
              <a:rPr lang="nb-NO" dirty="0" err="1"/>
              <a:t>forankringsprosessen</a:t>
            </a:r>
            <a:r>
              <a:rPr lang="nb-NO" dirty="0"/>
              <a:t>:</a:t>
            </a:r>
          </a:p>
        </p:txBody>
      </p:sp>
      <p:graphicFrame>
        <p:nvGraphicFramePr>
          <p:cNvPr id="6" name="Plassholder for innhold 2">
            <a:extLst>
              <a:ext uri="{FF2B5EF4-FFF2-40B4-BE49-F238E27FC236}">
                <a16:creationId xmlns:a16="http://schemas.microsoft.com/office/drawing/2014/main" id="{128F7171-9568-631E-841B-50D4D5C008A5}"/>
              </a:ext>
            </a:extLst>
          </p:cNvPr>
          <p:cNvGraphicFramePr>
            <a:graphicFrameLocks noGrp="1"/>
          </p:cNvGraphicFramePr>
          <p:nvPr>
            <p:ph idx="1"/>
          </p:nvPr>
        </p:nvGraphicFramePr>
        <p:xfrm>
          <a:off x="838200" y="2673625"/>
          <a:ext cx="10515600" cy="3503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F8D1A1CB-3D43-7C4A-960C-1FB7E877615B}"/>
              </a:ext>
            </a:extLst>
          </p:cNvPr>
          <p:cNvPicPr>
            <a:picLocks noChangeAspect="1"/>
          </p:cNvPicPr>
          <p:nvPr/>
        </p:nvPicPr>
        <p:blipFill>
          <a:blip r:embed="rId7"/>
          <a:stretch>
            <a:fillRect/>
          </a:stretch>
        </p:blipFill>
        <p:spPr>
          <a:xfrm>
            <a:off x="185059" y="185057"/>
            <a:ext cx="3091542" cy="780589"/>
          </a:xfrm>
          <a:prstGeom prst="rect">
            <a:avLst/>
          </a:prstGeom>
        </p:spPr>
      </p:pic>
    </p:spTree>
    <p:extLst>
      <p:ext uri="{BB962C8B-B14F-4D97-AF65-F5344CB8AC3E}">
        <p14:creationId xmlns:p14="http://schemas.microsoft.com/office/powerpoint/2010/main" val="1879541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7648D4-0EA8-4880-C222-706EF9021EC6}"/>
              </a:ext>
            </a:extLst>
          </p:cNvPr>
          <p:cNvSpPr>
            <a:spLocks noGrp="1"/>
          </p:cNvSpPr>
          <p:nvPr>
            <p:ph type="title"/>
          </p:nvPr>
        </p:nvSpPr>
        <p:spPr>
          <a:xfrm>
            <a:off x="1323975" y="1186543"/>
            <a:ext cx="10029825" cy="908957"/>
          </a:xfrm>
        </p:spPr>
        <p:txBody>
          <a:bodyPr>
            <a:noAutofit/>
          </a:bodyPr>
          <a:lstStyle/>
          <a:p>
            <a:r>
              <a:rPr lang="nb-NO" sz="3200" b="1" dirty="0">
                <a:latin typeface="Abadi" panose="020F0502020204030204" pitchFamily="34" charset="0"/>
              </a:rPr>
              <a:t>Gode refleksjonsspørsmål som dukket opp underveis:</a:t>
            </a:r>
          </a:p>
        </p:txBody>
      </p:sp>
      <p:sp>
        <p:nvSpPr>
          <p:cNvPr id="3" name="Plassholder for innhold 2">
            <a:extLst>
              <a:ext uri="{FF2B5EF4-FFF2-40B4-BE49-F238E27FC236}">
                <a16:creationId xmlns:a16="http://schemas.microsoft.com/office/drawing/2014/main" id="{23C705F0-35F9-6269-B09A-73C3FE2E413C}"/>
              </a:ext>
            </a:extLst>
          </p:cNvPr>
          <p:cNvSpPr>
            <a:spLocks noGrp="1"/>
          </p:cNvSpPr>
          <p:nvPr>
            <p:ph idx="1"/>
          </p:nvPr>
        </p:nvSpPr>
        <p:spPr>
          <a:xfrm>
            <a:off x="838200" y="2009775"/>
            <a:ext cx="10515600" cy="4167188"/>
          </a:xfrm>
        </p:spPr>
        <p:txBody>
          <a:bodyPr/>
          <a:lstStyle/>
          <a:p>
            <a:r>
              <a:rPr lang="nb-NO" dirty="0"/>
              <a:t>Når barn sier tydelig ifra til andre barn om hva som er akseptabelt og ikke, er det da negativ eller positiv kontakt?</a:t>
            </a:r>
          </a:p>
          <a:p>
            <a:r>
              <a:rPr lang="nb-NO" dirty="0"/>
              <a:t>Og hvordan velger barnet å ta imot beskjeden?</a:t>
            </a:r>
          </a:p>
          <a:p>
            <a:r>
              <a:rPr lang="nb-NO" dirty="0"/>
              <a:t>Når barn går inn i en lek uten å tilpasse seg leken, også da blir avvist? Han får negativ kontakt tilbake, men på grunnlag av barnets inngang i </a:t>
            </a:r>
            <a:r>
              <a:rPr lang="nb-NO"/>
              <a:t>lek.</a:t>
            </a:r>
            <a:endParaRPr lang="nb-NO" dirty="0"/>
          </a:p>
          <a:p>
            <a:r>
              <a:rPr lang="nb-NO" dirty="0"/>
              <a:t>Hvordan skal ansatte gå inn for å hjelpe?</a:t>
            </a:r>
          </a:p>
          <a:p>
            <a:pPr marL="0" indent="0">
              <a:buNone/>
            </a:pPr>
            <a:endParaRPr lang="nb-NO" dirty="0"/>
          </a:p>
          <a:p>
            <a:endParaRPr lang="nb-NO" dirty="0"/>
          </a:p>
        </p:txBody>
      </p:sp>
      <p:pic>
        <p:nvPicPr>
          <p:cNvPr id="4" name="Picture 3">
            <a:extLst>
              <a:ext uri="{FF2B5EF4-FFF2-40B4-BE49-F238E27FC236}">
                <a16:creationId xmlns:a16="http://schemas.microsoft.com/office/drawing/2014/main" id="{1F88D30E-FB7A-F860-BDDC-85BDE5F10E92}"/>
              </a:ext>
            </a:extLst>
          </p:cNvPr>
          <p:cNvPicPr>
            <a:picLocks noChangeAspect="1"/>
          </p:cNvPicPr>
          <p:nvPr/>
        </p:nvPicPr>
        <p:blipFill>
          <a:blip r:embed="rId2"/>
          <a:stretch>
            <a:fillRect/>
          </a:stretch>
        </p:blipFill>
        <p:spPr>
          <a:xfrm>
            <a:off x="182113" y="296880"/>
            <a:ext cx="3978639" cy="1013398"/>
          </a:xfrm>
          <a:prstGeom prst="rect">
            <a:avLst/>
          </a:prstGeom>
        </p:spPr>
      </p:pic>
    </p:spTree>
    <p:extLst>
      <p:ext uri="{BB962C8B-B14F-4D97-AF65-F5344CB8AC3E}">
        <p14:creationId xmlns:p14="http://schemas.microsoft.com/office/powerpoint/2010/main" val="153093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40BF1B4B-07BC-13CE-48C2-7DDD97646187}"/>
              </a:ext>
            </a:extLst>
          </p:cNvPr>
          <p:cNvSpPr>
            <a:spLocks noGrp="1"/>
          </p:cNvSpPr>
          <p:nvPr>
            <p:ph type="title"/>
          </p:nvPr>
        </p:nvSpPr>
        <p:spPr>
          <a:xfrm>
            <a:off x="1968163" y="1608102"/>
            <a:ext cx="8704544" cy="1036256"/>
          </a:xfrm>
        </p:spPr>
        <p:txBody>
          <a:bodyPr/>
          <a:lstStyle/>
          <a:p>
            <a:pPr defTabSz="749808"/>
            <a:r>
              <a:rPr lang="nb-NO" sz="3608" b="1" kern="1200" dirty="0">
                <a:solidFill>
                  <a:schemeClr val="tx1"/>
                </a:solidFill>
                <a:latin typeface="+mj-lt"/>
                <a:ea typeface="+mj-ea"/>
                <a:cs typeface="+mj-cs"/>
              </a:rPr>
              <a:t>Å få alle med – kjernen i forankring</a:t>
            </a:r>
            <a:endParaRPr lang="nb-NO" b="1" dirty="0"/>
          </a:p>
        </p:txBody>
      </p:sp>
      <p:sp>
        <p:nvSpPr>
          <p:cNvPr id="3" name="Plassholder for innhold 2">
            <a:extLst>
              <a:ext uri="{FF2B5EF4-FFF2-40B4-BE49-F238E27FC236}">
                <a16:creationId xmlns:a16="http://schemas.microsoft.com/office/drawing/2014/main" id="{A6FACEF3-EDDA-C20A-89C4-097CD4A8F84C}"/>
              </a:ext>
            </a:extLst>
          </p:cNvPr>
          <p:cNvSpPr>
            <a:spLocks noGrp="1"/>
          </p:cNvSpPr>
          <p:nvPr>
            <p:ph idx="1"/>
          </p:nvPr>
        </p:nvSpPr>
        <p:spPr>
          <a:xfrm>
            <a:off x="1968163" y="2644358"/>
            <a:ext cx="8704544" cy="3238861"/>
          </a:xfrm>
        </p:spPr>
        <p:txBody>
          <a:bodyPr/>
          <a:lstStyle/>
          <a:p>
            <a:pPr marL="187452" indent="-187452" defTabSz="749808">
              <a:spcBef>
                <a:spcPts val="820"/>
              </a:spcBef>
            </a:pPr>
            <a:r>
              <a:rPr lang="nb-NO" sz="2400" b="1" kern="1200" dirty="0">
                <a:solidFill>
                  <a:schemeClr val="tx1"/>
                </a:solidFill>
                <a:latin typeface="+mn-lt"/>
                <a:ea typeface="+mn-ea"/>
                <a:cs typeface="+mn-cs"/>
              </a:rPr>
              <a:t>Ved bruk av sosiogrammene ble alle ansatte utfordret på å observere. </a:t>
            </a:r>
            <a:r>
              <a:rPr lang="nb-NO" sz="2400" b="1" kern="1200" dirty="0" err="1">
                <a:solidFill>
                  <a:schemeClr val="tx1"/>
                </a:solidFill>
                <a:latin typeface="+mn-lt"/>
                <a:ea typeface="+mn-ea"/>
                <a:cs typeface="+mn-cs"/>
              </a:rPr>
              <a:t>Ped.lederne</a:t>
            </a:r>
            <a:r>
              <a:rPr lang="nb-NO" sz="2400" b="1" kern="1200" dirty="0">
                <a:solidFill>
                  <a:schemeClr val="tx1"/>
                </a:solidFill>
                <a:latin typeface="+mn-lt"/>
                <a:ea typeface="+mn-ea"/>
                <a:cs typeface="+mn-cs"/>
              </a:rPr>
              <a:t> planla dato og tidspunkt for hver enkelt fagarbeider på avdelingen når de skulle observere</a:t>
            </a:r>
            <a:r>
              <a:rPr lang="nb-NO" sz="2296" kern="1200" dirty="0">
                <a:solidFill>
                  <a:schemeClr val="tx1"/>
                </a:solidFill>
                <a:latin typeface="+mn-lt"/>
                <a:ea typeface="+mn-ea"/>
                <a:cs typeface="+mn-cs"/>
              </a:rPr>
              <a:t>. </a:t>
            </a:r>
            <a:r>
              <a:rPr lang="nb-NO" sz="2400" b="1" dirty="0"/>
              <a:t>Alle skulle deretter legge frem sin observasjon på refleksjonsmøtene. Fagarbeiderne fikk på denne måten et eierforhold til utviklingsarbeidet.</a:t>
            </a:r>
          </a:p>
        </p:txBody>
      </p:sp>
      <p:pic>
        <p:nvPicPr>
          <p:cNvPr id="4" name="Picture 3">
            <a:extLst>
              <a:ext uri="{FF2B5EF4-FFF2-40B4-BE49-F238E27FC236}">
                <a16:creationId xmlns:a16="http://schemas.microsoft.com/office/drawing/2014/main" id="{6C2B4542-2687-5202-F0FC-840E0CA50673}"/>
              </a:ext>
            </a:extLst>
          </p:cNvPr>
          <p:cNvPicPr>
            <a:picLocks noChangeAspect="1"/>
          </p:cNvPicPr>
          <p:nvPr/>
        </p:nvPicPr>
        <p:blipFill>
          <a:blip r:embed="rId2"/>
          <a:stretch>
            <a:fillRect/>
          </a:stretch>
        </p:blipFill>
        <p:spPr>
          <a:xfrm>
            <a:off x="1443093" y="914400"/>
            <a:ext cx="3293415" cy="838865"/>
          </a:xfrm>
          <a:prstGeom prst="rect">
            <a:avLst/>
          </a:prstGeom>
        </p:spPr>
      </p:pic>
    </p:spTree>
    <p:extLst>
      <p:ext uri="{BB962C8B-B14F-4D97-AF65-F5344CB8AC3E}">
        <p14:creationId xmlns:p14="http://schemas.microsoft.com/office/powerpoint/2010/main" val="423156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1AB761A6-A2E9-8303-9E5F-C2B7E408D917}"/>
              </a:ext>
            </a:extLst>
          </p:cNvPr>
          <p:cNvSpPr>
            <a:spLocks noGrp="1"/>
          </p:cNvSpPr>
          <p:nvPr>
            <p:ph idx="1"/>
          </p:nvPr>
        </p:nvSpPr>
        <p:spPr>
          <a:xfrm>
            <a:off x="838200" y="1676401"/>
            <a:ext cx="10515600" cy="4500562"/>
          </a:xfrm>
        </p:spPr>
        <p:txBody>
          <a:bodyPr vert="horz" lIns="91440" tIns="45720" rIns="91440" bIns="45720" rtlCol="0" anchor="t">
            <a:normAutofit/>
          </a:bodyPr>
          <a:lstStyle/>
          <a:p>
            <a:pPr marL="0" indent="0">
              <a:buNone/>
            </a:pPr>
            <a:r>
              <a:rPr lang="nb-NO" dirty="0"/>
              <a:t>Sentrale element:</a:t>
            </a:r>
          </a:p>
          <a:p>
            <a:r>
              <a:rPr lang="nb-NO" dirty="0"/>
              <a:t>Ansvarliggjøring hos hver enkelt</a:t>
            </a:r>
          </a:p>
          <a:p>
            <a:r>
              <a:rPr lang="nb-NO" dirty="0"/>
              <a:t>Å </a:t>
            </a:r>
            <a:r>
              <a:rPr lang="nb-NO"/>
              <a:t>sette det </a:t>
            </a:r>
            <a:r>
              <a:rPr lang="nb-NO" dirty="0"/>
              <a:t>på sakslistene til møtene er viktig for å opprettholde fokus, og for å få fremskritt.</a:t>
            </a:r>
          </a:p>
          <a:p>
            <a:r>
              <a:rPr lang="nb-NO" dirty="0"/>
              <a:t>Faste punkt på de ulike møtene, helt fra styrermøter, </a:t>
            </a:r>
            <a:r>
              <a:rPr lang="nb-NO" dirty="0" err="1"/>
              <a:t>ped.ledermøter</a:t>
            </a:r>
            <a:r>
              <a:rPr lang="nb-NO" dirty="0"/>
              <a:t>, refleksjonsmøter, personalmøter og planleggingsdager.</a:t>
            </a:r>
          </a:p>
          <a:p>
            <a:r>
              <a:rPr lang="nb-NO"/>
              <a:t>Hverdagen tar oss alle (sykdom, vikarer, nye ansatte) viktig å stoppe opp og se </a:t>
            </a:r>
            <a:r>
              <a:rPr lang="nb-NO" dirty="0"/>
              <a:t>seg tilbake noen ganger.</a:t>
            </a:r>
          </a:p>
        </p:txBody>
      </p:sp>
      <p:pic>
        <p:nvPicPr>
          <p:cNvPr id="4" name="Picture 3">
            <a:extLst>
              <a:ext uri="{FF2B5EF4-FFF2-40B4-BE49-F238E27FC236}">
                <a16:creationId xmlns:a16="http://schemas.microsoft.com/office/drawing/2014/main" id="{4D56218E-DAC7-3814-6334-31198D668EDE}"/>
              </a:ext>
            </a:extLst>
          </p:cNvPr>
          <p:cNvPicPr>
            <a:picLocks noChangeAspect="1"/>
          </p:cNvPicPr>
          <p:nvPr/>
        </p:nvPicPr>
        <p:blipFill>
          <a:blip r:embed="rId2"/>
          <a:stretch>
            <a:fillRect/>
          </a:stretch>
        </p:blipFill>
        <p:spPr>
          <a:xfrm>
            <a:off x="182113" y="296880"/>
            <a:ext cx="3978639" cy="1013398"/>
          </a:xfrm>
          <a:prstGeom prst="rect">
            <a:avLst/>
          </a:prstGeom>
        </p:spPr>
      </p:pic>
    </p:spTree>
    <p:extLst>
      <p:ext uri="{BB962C8B-B14F-4D97-AF65-F5344CB8AC3E}">
        <p14:creationId xmlns:p14="http://schemas.microsoft.com/office/powerpoint/2010/main" val="3091979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359D3614-1EB2-DA42-0462-60F38E76F96F}"/>
              </a:ext>
            </a:extLst>
          </p:cNvPr>
          <p:cNvSpPr>
            <a:spLocks noGrp="1"/>
          </p:cNvSpPr>
          <p:nvPr>
            <p:ph type="title"/>
          </p:nvPr>
        </p:nvSpPr>
        <p:spPr>
          <a:xfrm>
            <a:off x="1425318" y="1661707"/>
            <a:ext cx="9962971" cy="559515"/>
          </a:xfrm>
        </p:spPr>
        <p:txBody>
          <a:bodyPr>
            <a:normAutofit/>
          </a:bodyPr>
          <a:lstStyle/>
          <a:p>
            <a:pPr algn="ctr" defTabSz="859536"/>
            <a:r>
              <a:rPr lang="nb-NO" sz="2400" b="1" kern="1200" dirty="0">
                <a:solidFill>
                  <a:schemeClr val="tx1"/>
                </a:solidFill>
                <a:latin typeface="+mj-lt"/>
                <a:ea typeface="+mj-ea"/>
                <a:cs typeface="+mj-cs"/>
              </a:rPr>
              <a:t>HVA PPT BIDRAR MED?</a:t>
            </a:r>
            <a:endParaRPr lang="nb-NO" sz="2400" b="1" dirty="0"/>
          </a:p>
        </p:txBody>
      </p:sp>
      <p:sp>
        <p:nvSpPr>
          <p:cNvPr id="3" name="Plassholder for innhold 2">
            <a:extLst>
              <a:ext uri="{FF2B5EF4-FFF2-40B4-BE49-F238E27FC236}">
                <a16:creationId xmlns:a16="http://schemas.microsoft.com/office/drawing/2014/main" id="{336ED765-39DE-F6C0-6D1D-9C7797189DC9}"/>
              </a:ext>
            </a:extLst>
          </p:cNvPr>
          <p:cNvSpPr>
            <a:spLocks noGrp="1"/>
          </p:cNvSpPr>
          <p:nvPr>
            <p:ph idx="1"/>
          </p:nvPr>
        </p:nvSpPr>
        <p:spPr>
          <a:xfrm>
            <a:off x="1425318" y="2735614"/>
            <a:ext cx="9962971" cy="3478918"/>
          </a:xfrm>
        </p:spPr>
        <p:txBody>
          <a:bodyPr vert="horz" lIns="91440" tIns="45720" rIns="91440" bIns="45720" rtlCol="0" anchor="t">
            <a:normAutofit/>
          </a:bodyPr>
          <a:lstStyle/>
          <a:p>
            <a:pPr marL="214630" indent="-214630" defTabSz="859536">
              <a:spcBef>
                <a:spcPts val="940"/>
              </a:spcBef>
            </a:pPr>
            <a:r>
              <a:rPr lang="nb-NO" kern="1200" dirty="0">
                <a:latin typeface="+mn-lt"/>
                <a:ea typeface="+mn-ea"/>
                <a:cs typeface="+mn-cs"/>
              </a:rPr>
              <a:t>Hjelper oss til å se vår egen praksis utenfra, stiller gode refleksjonsspørsmål til både styrer, </a:t>
            </a:r>
            <a:r>
              <a:rPr lang="nb-NO" kern="1200" err="1">
                <a:latin typeface="+mn-lt"/>
                <a:ea typeface="+mn-ea"/>
                <a:cs typeface="+mn-cs"/>
              </a:rPr>
              <a:t>ped.ledere</a:t>
            </a:r>
            <a:r>
              <a:rPr lang="nb-NO" kern="1200" dirty="0">
                <a:latin typeface="+mn-lt"/>
                <a:ea typeface="+mn-ea"/>
                <a:cs typeface="+mn-cs"/>
              </a:rPr>
              <a:t> og fagarbeidere.</a:t>
            </a:r>
            <a:endParaRPr lang="nb-NO" kern="1200" dirty="0">
              <a:latin typeface="+mn-lt"/>
              <a:ea typeface="Calibri"/>
              <a:cs typeface="Calibri"/>
            </a:endParaRPr>
          </a:p>
          <a:p>
            <a:pPr marL="214630" indent="-214630" defTabSz="859536">
              <a:spcBef>
                <a:spcPts val="940"/>
              </a:spcBef>
            </a:pPr>
            <a:r>
              <a:rPr lang="nb-NO" dirty="0"/>
              <a:t>PPT er tilgjengelige når vi trenger det, og stiller opp som regel ved forespørsel fra barnehagene.</a:t>
            </a:r>
            <a:endParaRPr lang="nb-NO" dirty="0">
              <a:ea typeface="Calibri"/>
              <a:cs typeface="Calibri"/>
            </a:endParaRPr>
          </a:p>
          <a:p>
            <a:pPr marL="214630" indent="-214630" defTabSz="859536">
              <a:spcBef>
                <a:spcPts val="940"/>
              </a:spcBef>
            </a:pPr>
            <a:r>
              <a:rPr lang="nb-NO" dirty="0"/>
              <a:t>Godt med hjelp fra PPT når en står fast, og helt ikke vet veien videre.</a:t>
            </a:r>
            <a:endParaRPr lang="nb-NO" dirty="0">
              <a:ea typeface="Calibri"/>
              <a:cs typeface="Calibri"/>
            </a:endParaRPr>
          </a:p>
        </p:txBody>
      </p:sp>
      <p:pic>
        <p:nvPicPr>
          <p:cNvPr id="4" name="Picture 3">
            <a:extLst>
              <a:ext uri="{FF2B5EF4-FFF2-40B4-BE49-F238E27FC236}">
                <a16:creationId xmlns:a16="http://schemas.microsoft.com/office/drawing/2014/main" id="{E57BFBCD-3640-80DE-E7EC-7E7E4D7C7A50}"/>
              </a:ext>
            </a:extLst>
          </p:cNvPr>
          <p:cNvPicPr>
            <a:picLocks noChangeAspect="1"/>
          </p:cNvPicPr>
          <p:nvPr/>
        </p:nvPicPr>
        <p:blipFill>
          <a:blip r:embed="rId2"/>
          <a:stretch>
            <a:fillRect/>
          </a:stretch>
        </p:blipFill>
        <p:spPr>
          <a:xfrm>
            <a:off x="803711" y="643467"/>
            <a:ext cx="3769548" cy="960141"/>
          </a:xfrm>
          <a:prstGeom prst="rect">
            <a:avLst/>
          </a:prstGeom>
        </p:spPr>
      </p:pic>
    </p:spTree>
    <p:extLst>
      <p:ext uri="{BB962C8B-B14F-4D97-AF65-F5344CB8AC3E}">
        <p14:creationId xmlns:p14="http://schemas.microsoft.com/office/powerpoint/2010/main" val="3062899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2D10776-066E-9CB5-B981-DCB8244772A2}"/>
              </a:ext>
            </a:extLst>
          </p:cNvPr>
          <p:cNvSpPr>
            <a:spLocks noGrp="1"/>
          </p:cNvSpPr>
          <p:nvPr>
            <p:ph idx="1"/>
          </p:nvPr>
        </p:nvSpPr>
        <p:spPr/>
        <p:txBody>
          <a:bodyPr/>
          <a:lstStyle/>
          <a:p>
            <a:pPr marL="0" indent="0">
              <a:buNone/>
            </a:pPr>
            <a:r>
              <a:rPr lang="nb-NO" dirty="0"/>
              <a:t> Betydningen av utviklingsteam i denne prosessen:</a:t>
            </a:r>
          </a:p>
          <a:p>
            <a:r>
              <a:rPr lang="nb-NO" dirty="0"/>
              <a:t>Veiledning av </a:t>
            </a:r>
            <a:r>
              <a:rPr lang="nb-NO" dirty="0" err="1"/>
              <a:t>ped.lederne</a:t>
            </a:r>
            <a:r>
              <a:rPr lang="nb-NO" dirty="0"/>
              <a:t> i forhold til ledelse av utviklingsarbeidet.</a:t>
            </a:r>
          </a:p>
          <a:p>
            <a:r>
              <a:rPr lang="nb-NO" dirty="0"/>
              <a:t>Spesielt viktig for en så liten barnehage som Voll har et mindre fagmiljø.</a:t>
            </a:r>
          </a:p>
          <a:p>
            <a:r>
              <a:rPr lang="nb-NO" dirty="0"/>
              <a:t>Gode refleksjoner rundt ledelse på tvers av </a:t>
            </a:r>
            <a:r>
              <a:rPr lang="nb-NO" dirty="0" err="1"/>
              <a:t>ped.ledergruppene</a:t>
            </a:r>
            <a:r>
              <a:rPr lang="nb-NO" dirty="0"/>
              <a:t> i begge barnehagene.</a:t>
            </a:r>
          </a:p>
        </p:txBody>
      </p:sp>
      <p:pic>
        <p:nvPicPr>
          <p:cNvPr id="4" name="Picture 3">
            <a:extLst>
              <a:ext uri="{FF2B5EF4-FFF2-40B4-BE49-F238E27FC236}">
                <a16:creationId xmlns:a16="http://schemas.microsoft.com/office/drawing/2014/main" id="{ED16AD22-7EDE-B4BC-6581-B2CE75556C33}"/>
              </a:ext>
            </a:extLst>
          </p:cNvPr>
          <p:cNvPicPr>
            <a:picLocks noChangeAspect="1"/>
          </p:cNvPicPr>
          <p:nvPr/>
        </p:nvPicPr>
        <p:blipFill>
          <a:blip r:embed="rId2"/>
          <a:stretch>
            <a:fillRect/>
          </a:stretch>
        </p:blipFill>
        <p:spPr>
          <a:xfrm>
            <a:off x="803711" y="643467"/>
            <a:ext cx="3769548" cy="960141"/>
          </a:xfrm>
          <a:prstGeom prst="rect">
            <a:avLst/>
          </a:prstGeom>
        </p:spPr>
      </p:pic>
    </p:spTree>
    <p:extLst>
      <p:ext uri="{BB962C8B-B14F-4D97-AF65-F5344CB8AC3E}">
        <p14:creationId xmlns:p14="http://schemas.microsoft.com/office/powerpoint/2010/main" val="2479772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3196F328-1775-C521-0663-787ABA600095}"/>
              </a:ext>
            </a:extLst>
          </p:cNvPr>
          <p:cNvSpPr>
            <a:spLocks noGrp="1"/>
          </p:cNvSpPr>
          <p:nvPr>
            <p:ph type="ctrTitle"/>
          </p:nvPr>
        </p:nvSpPr>
        <p:spPr>
          <a:xfrm>
            <a:off x="2038997" y="1868051"/>
            <a:ext cx="8834338" cy="504739"/>
          </a:xfrm>
        </p:spPr>
        <p:txBody>
          <a:bodyPr>
            <a:normAutofit fontScale="90000"/>
          </a:bodyPr>
          <a:lstStyle/>
          <a:p>
            <a:pPr defTabSz="941832"/>
            <a:r>
              <a:rPr lang="nb-NO" sz="4532" kern="1200" dirty="0">
                <a:solidFill>
                  <a:schemeClr val="tx1"/>
                </a:solidFill>
                <a:latin typeface="+mj-lt"/>
                <a:ea typeface="+mj-ea"/>
                <a:cs typeface="+mj-cs"/>
              </a:rPr>
              <a:t>VEIEN VIDERE FOR VOLL BARNEHAGE:</a:t>
            </a:r>
            <a:endParaRPr lang="nb-NO" sz="4400" dirty="0"/>
          </a:p>
        </p:txBody>
      </p:sp>
      <p:sp>
        <p:nvSpPr>
          <p:cNvPr id="3" name="Undertittel 2">
            <a:extLst>
              <a:ext uri="{FF2B5EF4-FFF2-40B4-BE49-F238E27FC236}">
                <a16:creationId xmlns:a16="http://schemas.microsoft.com/office/drawing/2014/main" id="{E720D5E7-5F56-C294-4B0E-59DB02B02C22}"/>
              </a:ext>
            </a:extLst>
          </p:cNvPr>
          <p:cNvSpPr>
            <a:spLocks noGrp="1"/>
          </p:cNvSpPr>
          <p:nvPr>
            <p:ph type="subTitle" idx="1"/>
          </p:nvPr>
        </p:nvSpPr>
        <p:spPr>
          <a:xfrm>
            <a:off x="1569271" y="2493165"/>
            <a:ext cx="9485992" cy="3768208"/>
          </a:xfrm>
        </p:spPr>
        <p:txBody>
          <a:bodyPr vert="horz" lIns="91440" tIns="45720" rIns="91440" bIns="45720" rtlCol="0" anchor="t">
            <a:normAutofit/>
          </a:bodyPr>
          <a:lstStyle/>
          <a:p>
            <a:pPr algn="l" defTabSz="941832">
              <a:spcBef>
                <a:spcPts val="1030"/>
              </a:spcBef>
            </a:pPr>
            <a:r>
              <a:rPr lang="nb-NO" sz="2000" b="1" kern="1200" dirty="0">
                <a:latin typeface="+mn-lt"/>
                <a:ea typeface="+mn-ea"/>
                <a:cs typeface="+mn-cs"/>
              </a:rPr>
              <a:t>Vi jobber med en god problemstilling som skal oppleves spennende og krevende å jobbe med, den skal utfordre oss litt.</a:t>
            </a:r>
            <a:r>
              <a:rPr lang="nb-NO" sz="2000" b="1" dirty="0"/>
              <a:t> </a:t>
            </a:r>
            <a:endParaRPr lang="nb-NO" sz="2000" b="1" kern="1200" dirty="0">
              <a:latin typeface="+mn-lt"/>
              <a:ea typeface="Calibri"/>
              <a:cs typeface="Calibri"/>
            </a:endParaRPr>
          </a:p>
          <a:p>
            <a:pPr algn="l" defTabSz="941832">
              <a:spcBef>
                <a:spcPts val="1030"/>
              </a:spcBef>
            </a:pPr>
            <a:endParaRPr lang="nb-NO" sz="2000" b="1" kern="1200" dirty="0">
              <a:latin typeface="+mn-lt"/>
              <a:ea typeface="Calibri"/>
              <a:cs typeface="Calibri"/>
            </a:endParaRPr>
          </a:p>
          <a:p>
            <a:pPr algn="l" defTabSz="941832">
              <a:spcBef>
                <a:spcPts val="1030"/>
              </a:spcBef>
            </a:pPr>
            <a:r>
              <a:rPr lang="nb-NO" sz="2000" b="1" kern="1200" err="1">
                <a:latin typeface="+mn-lt"/>
                <a:ea typeface="+mn-ea"/>
                <a:cs typeface="+mn-cs"/>
              </a:rPr>
              <a:t>Storbarnsavdelingen</a:t>
            </a:r>
            <a:r>
              <a:rPr lang="nb-NO" sz="2000" b="1" kern="1200" dirty="0">
                <a:latin typeface="+mn-lt"/>
                <a:ea typeface="+mn-ea"/>
                <a:cs typeface="+mn-cs"/>
              </a:rPr>
              <a:t> har allerede </a:t>
            </a:r>
            <a:r>
              <a:rPr lang="nb-NO" sz="2000" b="1" dirty="0"/>
              <a:t>skiftet</a:t>
            </a:r>
            <a:r>
              <a:rPr lang="nb-NO" sz="2000" b="1" kern="1200" dirty="0">
                <a:latin typeface="+mn-lt"/>
                <a:ea typeface="+mn-ea"/>
                <a:cs typeface="+mn-cs"/>
              </a:rPr>
              <a:t> fokus fra tur til å utforske nærmiljøet (gode tilbakemeldinger fra foreldre på dette)</a:t>
            </a:r>
            <a:endParaRPr lang="nb-NO" sz="2000" b="1" kern="1200" dirty="0">
              <a:latin typeface="+mn-lt"/>
              <a:ea typeface="Calibri"/>
              <a:cs typeface="Calibri"/>
            </a:endParaRPr>
          </a:p>
          <a:p>
            <a:pPr algn="l" defTabSz="941832">
              <a:spcBef>
                <a:spcPts val="1030"/>
              </a:spcBef>
            </a:pPr>
            <a:r>
              <a:rPr lang="nb-NO" sz="2000" b="1" kern="1200" dirty="0">
                <a:latin typeface="+mn-lt"/>
                <a:ea typeface="+mn-ea"/>
                <a:cs typeface="+mn-cs"/>
              </a:rPr>
              <a:t>Ser et </a:t>
            </a:r>
            <a:r>
              <a:rPr lang="nb-NO" sz="2000" b="1" dirty="0"/>
              <a:t>b</a:t>
            </a:r>
            <a:r>
              <a:rPr lang="nb-NO" sz="2000" b="1" kern="1200" dirty="0">
                <a:latin typeface="+mn-lt"/>
                <a:ea typeface="+mn-ea"/>
                <a:cs typeface="+mn-cs"/>
              </a:rPr>
              <a:t>ehov for mer lekekompetanse blant ansatte der vi kan bruke leken til å fange opp barna som trenger å bli med, sitat fra en </a:t>
            </a:r>
            <a:r>
              <a:rPr lang="nb-NO" sz="2000" b="1" kern="1200" err="1">
                <a:latin typeface="+mn-lt"/>
                <a:ea typeface="+mn-ea"/>
                <a:cs typeface="+mn-cs"/>
              </a:rPr>
              <a:t>ped.leder</a:t>
            </a:r>
            <a:r>
              <a:rPr lang="nb-NO" sz="2000" b="1" kern="1200" dirty="0">
                <a:latin typeface="+mn-lt"/>
                <a:ea typeface="+mn-ea"/>
                <a:cs typeface="+mn-cs"/>
              </a:rPr>
              <a:t>: «vi skal tilføre leken det lille ekstra».</a:t>
            </a:r>
            <a:endParaRPr lang="nb-NO" sz="2000" b="1" kern="1200" dirty="0">
              <a:latin typeface="+mn-lt"/>
              <a:ea typeface="Calibri"/>
              <a:cs typeface="Calibri"/>
            </a:endParaRPr>
          </a:p>
          <a:p>
            <a:pPr algn="l"/>
            <a:endParaRPr lang="nb-NO" sz="2000" dirty="0">
              <a:ea typeface="Calibri"/>
              <a:cs typeface="Calibri"/>
            </a:endParaRPr>
          </a:p>
        </p:txBody>
      </p:sp>
      <p:pic>
        <p:nvPicPr>
          <p:cNvPr id="4" name="Picture 3">
            <a:extLst>
              <a:ext uri="{FF2B5EF4-FFF2-40B4-BE49-F238E27FC236}">
                <a16:creationId xmlns:a16="http://schemas.microsoft.com/office/drawing/2014/main" id="{46942D6C-BBB6-AAA7-7CF9-740F81C9DD68}"/>
              </a:ext>
            </a:extLst>
          </p:cNvPr>
          <p:cNvPicPr>
            <a:picLocks noChangeAspect="1"/>
          </p:cNvPicPr>
          <p:nvPr/>
        </p:nvPicPr>
        <p:blipFill>
          <a:blip r:embed="rId2"/>
          <a:stretch>
            <a:fillRect/>
          </a:stretch>
        </p:blipFill>
        <p:spPr>
          <a:xfrm>
            <a:off x="643467" y="849382"/>
            <a:ext cx="3999331" cy="1018668"/>
          </a:xfrm>
          <a:prstGeom prst="rect">
            <a:avLst/>
          </a:prstGeom>
        </p:spPr>
      </p:pic>
    </p:spTree>
    <p:extLst>
      <p:ext uri="{BB962C8B-B14F-4D97-AF65-F5344CB8AC3E}">
        <p14:creationId xmlns:p14="http://schemas.microsoft.com/office/powerpoint/2010/main" val="188733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902D1A37-7C2A-4258-95A8-919D781C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2" name="Tittel 1">
            <a:extLst>
              <a:ext uri="{FF2B5EF4-FFF2-40B4-BE49-F238E27FC236}">
                <a16:creationId xmlns:a16="http://schemas.microsoft.com/office/drawing/2014/main" id="{1F0312D8-76B8-1BD9-AE37-C42AA04CC2BA}"/>
              </a:ext>
            </a:extLst>
          </p:cNvPr>
          <p:cNvSpPr>
            <a:spLocks noGrp="1"/>
          </p:cNvSpPr>
          <p:nvPr>
            <p:ph type="ctrTitle"/>
          </p:nvPr>
        </p:nvSpPr>
        <p:spPr>
          <a:xfrm>
            <a:off x="1069647" y="2232870"/>
            <a:ext cx="4454853" cy="2339129"/>
          </a:xfrm>
        </p:spPr>
        <p:txBody>
          <a:bodyPr anchor="t">
            <a:normAutofit/>
          </a:bodyPr>
          <a:lstStyle/>
          <a:p>
            <a:r>
              <a:rPr lang="nb-NO" sz="3100"/>
              <a:t>UTVIKLINGSARBEID I BARNEHAGENE I RENNEBU</a:t>
            </a:r>
          </a:p>
        </p:txBody>
      </p:sp>
      <p:cxnSp>
        <p:nvCxnSpPr>
          <p:cNvPr id="1043" name="Straight Connector 1042">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660" y="2326023"/>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3">
            <a:extLst>
              <a:ext uri="{FF2B5EF4-FFF2-40B4-BE49-F238E27FC236}">
                <a16:creationId xmlns:a16="http://schemas.microsoft.com/office/drawing/2014/main" id="{1BB53C55-5779-B3B8-40A9-57FD5EE3F988}"/>
              </a:ext>
            </a:extLst>
          </p:cNvPr>
          <p:cNvPicPr>
            <a:picLocks noChangeAspect="1"/>
          </p:cNvPicPr>
          <p:nvPr/>
        </p:nvPicPr>
        <p:blipFill rotWithShape="1">
          <a:blip r:embed="rId2"/>
          <a:srcRect t="28318" b="23483"/>
          <a:stretch/>
        </p:blipFill>
        <p:spPr>
          <a:xfrm>
            <a:off x="481459" y="4359308"/>
            <a:ext cx="11016857" cy="2085096"/>
          </a:xfrm>
          <a:prstGeom prst="rect">
            <a:avLst/>
          </a:prstGeom>
        </p:spPr>
      </p:pic>
      <p:pic>
        <p:nvPicPr>
          <p:cNvPr id="4" name="Picture 2">
            <a:extLst>
              <a:ext uri="{FF2B5EF4-FFF2-40B4-BE49-F238E27FC236}">
                <a16:creationId xmlns:a16="http://schemas.microsoft.com/office/drawing/2014/main" id="{BDD1C0E9-7380-9D7C-807A-82661E5B8A8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0345" y="527952"/>
            <a:ext cx="4733455" cy="1176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2657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9">
            <a:extLst>
              <a:ext uri="{FF2B5EF4-FFF2-40B4-BE49-F238E27FC236}">
                <a16:creationId xmlns:a16="http://schemas.microsoft.com/office/drawing/2014/main" id="{561B1731-39D9-4145-8343-C209E1F09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2" name="Tittel 1">
            <a:extLst>
              <a:ext uri="{FF2B5EF4-FFF2-40B4-BE49-F238E27FC236}">
                <a16:creationId xmlns:a16="http://schemas.microsoft.com/office/drawing/2014/main" id="{179C739A-6DB5-C1CA-94D6-E831DBA90460}"/>
              </a:ext>
            </a:extLst>
          </p:cNvPr>
          <p:cNvSpPr>
            <a:spLocks noGrp="1"/>
          </p:cNvSpPr>
          <p:nvPr>
            <p:ph type="title"/>
          </p:nvPr>
        </p:nvSpPr>
        <p:spPr>
          <a:xfrm>
            <a:off x="1091204" y="1095715"/>
            <a:ext cx="5723253" cy="2049620"/>
          </a:xfrm>
        </p:spPr>
        <p:txBody>
          <a:bodyPr>
            <a:normAutofit/>
          </a:bodyPr>
          <a:lstStyle/>
          <a:p>
            <a:r>
              <a:rPr lang="nb-NO" sz="3300"/>
              <a:t>EVENTYRET OM UTVIKLINGSARBEIDET VED VONHEIM BARNEHAGE</a:t>
            </a:r>
          </a:p>
        </p:txBody>
      </p:sp>
      <p:cxnSp>
        <p:nvCxnSpPr>
          <p:cNvPr id="25" name="Straight Connector 21">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24" y="1186683"/>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C2881D01-A633-B912-49DB-3EC0DD6E2989}"/>
              </a:ext>
            </a:extLst>
          </p:cNvPr>
          <p:cNvSpPr>
            <a:spLocks noGrp="1"/>
          </p:cNvSpPr>
          <p:nvPr>
            <p:ph idx="1"/>
          </p:nvPr>
        </p:nvSpPr>
        <p:spPr>
          <a:xfrm>
            <a:off x="1120232" y="3180522"/>
            <a:ext cx="5694225" cy="3105978"/>
          </a:xfrm>
        </p:spPr>
        <p:txBody>
          <a:bodyPr>
            <a:normAutofit/>
          </a:bodyPr>
          <a:lstStyle/>
          <a:p>
            <a:pPr>
              <a:lnSpc>
                <a:spcPct val="120000"/>
              </a:lnSpc>
            </a:pPr>
            <a:r>
              <a:rPr lang="nb-NO" sz="1000" b="1" i="1" dirty="0"/>
              <a:t>Det var engang en barnehage som het Vonheim, det heter den fremdeles forresten..</a:t>
            </a:r>
          </a:p>
          <a:p>
            <a:pPr>
              <a:lnSpc>
                <a:spcPct val="120000"/>
              </a:lnSpc>
            </a:pPr>
            <a:r>
              <a:rPr lang="nb-NO" sz="1000" b="1" i="1" dirty="0"/>
              <a:t>På Vonheim har det vært drevet utviklingsarbeid i mange, mange år. Men nå skal jeg fortelle fra da det arbeidet vi er i gang med nå, startet.</a:t>
            </a:r>
          </a:p>
          <a:p>
            <a:pPr>
              <a:lnSpc>
                <a:spcPct val="120000"/>
              </a:lnSpc>
            </a:pPr>
            <a:r>
              <a:rPr lang="nb-NO" sz="1000" b="1" i="1" dirty="0"/>
              <a:t>Vi kan si at det handler om Espen Askeladd og de gode hjelperne! Kanskje Marta, som var styrer på Vonheim da og er virksomhetsleder for begge barnehagene nå, kan være Askeladden. Marta må ha gode hjelpere, både som ledere i barnehagene og på avdelingene og alle som jobber for at barna skal trives å ha det bra! Vi må heller ikke glemme Nina, som er kommunalsjef og som snakker vår sak i administrasjonen og til politikerne, samt Silje som gjør en viktig jobb med merkantile oppgaver og skaffer vikarer, som vi også er avhengig av for å få en god barnehage!</a:t>
            </a:r>
          </a:p>
          <a:p>
            <a:pPr>
              <a:lnSpc>
                <a:spcPct val="120000"/>
              </a:lnSpc>
            </a:pPr>
            <a:r>
              <a:rPr lang="nb-NO" sz="1000" b="1" i="1" dirty="0"/>
              <a:t>For å finne ut hva de gode hjelperne kunnen, men også hva de kunne bli bedre på, ble det tatt en:</a:t>
            </a:r>
          </a:p>
        </p:txBody>
      </p:sp>
      <p:pic>
        <p:nvPicPr>
          <p:cNvPr id="5" name="Bilde 4" descr="Et bilde som inneholder maling, hus, utendørs, flåte&#10;&#10;Automatisk generert beskrivelse">
            <a:extLst>
              <a:ext uri="{FF2B5EF4-FFF2-40B4-BE49-F238E27FC236}">
                <a16:creationId xmlns:a16="http://schemas.microsoft.com/office/drawing/2014/main" id="{CB4051F8-AF4F-00D8-2160-EEEE6BABE65B}"/>
              </a:ext>
            </a:extLst>
          </p:cNvPr>
          <p:cNvPicPr>
            <a:picLocks noChangeAspect="1"/>
          </p:cNvPicPr>
          <p:nvPr/>
        </p:nvPicPr>
        <p:blipFill rotWithShape="1">
          <a:blip r:embed="rId2">
            <a:extLst>
              <a:ext uri="{28A0092B-C50C-407E-A947-70E740481C1C}">
                <a14:useLocalDpi xmlns:a14="http://schemas.microsoft.com/office/drawing/2010/main" val="0"/>
              </a:ext>
            </a:extLst>
          </a:blip>
          <a:srcRect l="17113" r="11643" b="-1"/>
          <a:stretch/>
        </p:blipFill>
        <p:spPr>
          <a:xfrm>
            <a:off x="7837714" y="1371397"/>
            <a:ext cx="3583321" cy="4115205"/>
          </a:xfrm>
          <a:prstGeom prst="rect">
            <a:avLst/>
          </a:prstGeom>
        </p:spPr>
      </p:pic>
    </p:spTree>
    <p:extLst>
      <p:ext uri="{BB962C8B-B14F-4D97-AF65-F5344CB8AC3E}">
        <p14:creationId xmlns:p14="http://schemas.microsoft.com/office/powerpoint/2010/main" val="1866883132"/>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2DB2C5-24BC-D9D3-0872-B8D0FA4864FE}"/>
              </a:ext>
            </a:extLst>
          </p:cNvPr>
          <p:cNvSpPr>
            <a:spLocks noGrp="1"/>
          </p:cNvSpPr>
          <p:nvPr>
            <p:ph type="title"/>
          </p:nvPr>
        </p:nvSpPr>
        <p:spPr>
          <a:xfrm>
            <a:off x="838200" y="1038357"/>
            <a:ext cx="10515600" cy="828696"/>
          </a:xfrm>
        </p:spPr>
        <p:txBody>
          <a:bodyPr>
            <a:normAutofit fontScale="90000"/>
          </a:bodyPr>
          <a:lstStyle/>
          <a:p>
            <a:pPr algn="ctr"/>
            <a:br>
              <a:rPr lang="nb-NO" sz="4400" b="1" dirty="0">
                <a:latin typeface="+mj-lt"/>
              </a:rPr>
            </a:br>
            <a:r>
              <a:rPr lang="nb-NO" sz="4400" b="1" dirty="0">
                <a:latin typeface="+mj-lt"/>
              </a:rPr>
              <a:t>Barnehagene i Rennebu</a:t>
            </a:r>
            <a:br>
              <a:rPr lang="nb-NO" sz="4400" b="1" dirty="0">
                <a:latin typeface="+mj-lt"/>
              </a:rPr>
            </a:br>
            <a:endParaRPr lang="nb-NO" dirty="0"/>
          </a:p>
        </p:txBody>
      </p:sp>
      <p:sp>
        <p:nvSpPr>
          <p:cNvPr id="3" name="Plassholder for innhold 2">
            <a:extLst>
              <a:ext uri="{FF2B5EF4-FFF2-40B4-BE49-F238E27FC236}">
                <a16:creationId xmlns:a16="http://schemas.microsoft.com/office/drawing/2014/main" id="{4B32884A-AE83-D585-1037-1ADAFF359E47}"/>
              </a:ext>
            </a:extLst>
          </p:cNvPr>
          <p:cNvSpPr>
            <a:spLocks noGrp="1"/>
          </p:cNvSpPr>
          <p:nvPr>
            <p:ph sz="half" idx="1"/>
          </p:nvPr>
        </p:nvSpPr>
        <p:spPr>
          <a:xfrm>
            <a:off x="838200" y="2392007"/>
            <a:ext cx="5181600" cy="3479403"/>
          </a:xfrm>
        </p:spPr>
        <p:txBody>
          <a:bodyPr>
            <a:normAutofit fontScale="92500" lnSpcReduction="20000"/>
          </a:bodyPr>
          <a:lstStyle/>
          <a:p>
            <a:pPr marL="0" indent="0" algn="ctr">
              <a:buNone/>
            </a:pPr>
            <a:r>
              <a:rPr lang="nb-NO" dirty="0"/>
              <a:t>Voll barnehage</a:t>
            </a:r>
          </a:p>
          <a:p>
            <a:pPr marL="0" indent="0">
              <a:buNone/>
            </a:pPr>
            <a:endParaRPr lang="nb-NO" sz="2400" dirty="0"/>
          </a:p>
          <a:p>
            <a:pPr marL="0" indent="0">
              <a:buNone/>
            </a:pPr>
            <a:endParaRPr lang="nb-NO" sz="2000" dirty="0"/>
          </a:p>
          <a:p>
            <a:pPr marL="0" indent="0">
              <a:buNone/>
            </a:pPr>
            <a:endParaRPr lang="nb-NO" sz="2400" dirty="0"/>
          </a:p>
          <a:p>
            <a:pPr marL="0" indent="0">
              <a:buNone/>
            </a:pPr>
            <a:r>
              <a:rPr lang="nb-NO" sz="2400" dirty="0"/>
              <a:t>2 avdelinger – småbarn og </a:t>
            </a:r>
            <a:r>
              <a:rPr lang="nb-NO" sz="2400" dirty="0" err="1"/>
              <a:t>storbarn</a:t>
            </a:r>
            <a:endParaRPr lang="nb-NO" sz="2400" dirty="0"/>
          </a:p>
          <a:p>
            <a:pPr marL="0" indent="0">
              <a:buNone/>
            </a:pPr>
            <a:r>
              <a:rPr lang="nb-NO" sz="1800" dirty="0"/>
              <a:t>Til sammen 7 ansatte</a:t>
            </a:r>
          </a:p>
          <a:p>
            <a:pPr marL="0" indent="0">
              <a:buNone/>
            </a:pPr>
            <a:endParaRPr lang="nb-NO" sz="1800" dirty="0"/>
          </a:p>
          <a:p>
            <a:pPr marL="0" indent="0">
              <a:buNone/>
            </a:pPr>
            <a:r>
              <a:rPr lang="nb-NO" sz="1800" dirty="0"/>
              <a:t>Stillingsressurs utover grunnbemanning:</a:t>
            </a:r>
          </a:p>
          <a:p>
            <a:pPr marL="0" indent="0">
              <a:buNone/>
            </a:pPr>
            <a:r>
              <a:rPr lang="nb-NO" sz="1800" dirty="0"/>
              <a:t>20 % stilling går inn på avdeling i møte og plantid.</a:t>
            </a:r>
          </a:p>
          <a:p>
            <a:pPr marL="0" indent="0">
              <a:buNone/>
            </a:pPr>
            <a:r>
              <a:rPr lang="nb-NO" sz="1800" dirty="0"/>
              <a:t>Samlokalisert med Voll skole, -privat skole.</a:t>
            </a:r>
          </a:p>
          <a:p>
            <a:pPr marL="0" indent="0">
              <a:buNone/>
            </a:pPr>
            <a:endParaRPr lang="nb-NO" sz="1800" dirty="0"/>
          </a:p>
        </p:txBody>
      </p:sp>
      <p:sp>
        <p:nvSpPr>
          <p:cNvPr id="4" name="Plassholder for innhold 3">
            <a:extLst>
              <a:ext uri="{FF2B5EF4-FFF2-40B4-BE49-F238E27FC236}">
                <a16:creationId xmlns:a16="http://schemas.microsoft.com/office/drawing/2014/main" id="{83E47A18-E823-D85C-02F0-D5CBC25C75B4}"/>
              </a:ext>
            </a:extLst>
          </p:cNvPr>
          <p:cNvSpPr>
            <a:spLocks noGrp="1"/>
          </p:cNvSpPr>
          <p:nvPr>
            <p:ph sz="half" idx="2"/>
          </p:nvPr>
        </p:nvSpPr>
        <p:spPr>
          <a:xfrm>
            <a:off x="6172199" y="2250241"/>
            <a:ext cx="5466348" cy="3829716"/>
          </a:xfrm>
        </p:spPr>
        <p:txBody>
          <a:bodyPr>
            <a:normAutofit fontScale="92500" lnSpcReduction="20000"/>
          </a:bodyPr>
          <a:lstStyle/>
          <a:p>
            <a:pPr marL="0" indent="0" algn="ctr">
              <a:buNone/>
            </a:pPr>
            <a:r>
              <a:rPr lang="nb-NO" dirty="0"/>
              <a:t>Vonheim barnehage</a:t>
            </a:r>
          </a:p>
          <a:p>
            <a:pPr marL="0" indent="0">
              <a:buNone/>
            </a:pPr>
            <a:endParaRPr lang="nb-NO" dirty="0"/>
          </a:p>
          <a:p>
            <a:pPr marL="0" indent="0">
              <a:buNone/>
            </a:pPr>
            <a:endParaRPr lang="nb-NO" dirty="0"/>
          </a:p>
          <a:p>
            <a:pPr marL="0" indent="0">
              <a:buNone/>
            </a:pPr>
            <a:endParaRPr lang="nb-NO" dirty="0"/>
          </a:p>
          <a:p>
            <a:pPr marL="0" indent="0">
              <a:buNone/>
            </a:pPr>
            <a:endParaRPr lang="nb-NO" sz="2400" dirty="0"/>
          </a:p>
          <a:p>
            <a:pPr marL="0" indent="0">
              <a:buNone/>
            </a:pPr>
            <a:r>
              <a:rPr lang="nb-NO" sz="2400" dirty="0"/>
              <a:t>7</a:t>
            </a:r>
            <a:r>
              <a:rPr lang="nb-NO" sz="2600" dirty="0"/>
              <a:t> </a:t>
            </a:r>
            <a:r>
              <a:rPr lang="nb-NO" sz="2400" dirty="0"/>
              <a:t>avdelinger</a:t>
            </a:r>
            <a:r>
              <a:rPr lang="nb-NO" sz="2600" dirty="0"/>
              <a:t>  </a:t>
            </a:r>
            <a:r>
              <a:rPr lang="nb-NO" dirty="0"/>
              <a:t>- </a:t>
            </a:r>
            <a:r>
              <a:rPr lang="nb-NO" sz="2400" dirty="0"/>
              <a:t>småbarn, </a:t>
            </a:r>
            <a:r>
              <a:rPr lang="nb-NO" sz="2400" dirty="0" err="1"/>
              <a:t>storbarn</a:t>
            </a:r>
            <a:r>
              <a:rPr lang="nb-NO" sz="2400" dirty="0"/>
              <a:t>, kombinert, førskolegruppe</a:t>
            </a:r>
          </a:p>
          <a:p>
            <a:pPr marL="0" indent="0">
              <a:buNone/>
            </a:pPr>
            <a:r>
              <a:rPr lang="nb-NO" sz="1800" dirty="0"/>
              <a:t>Til sammen 29 ansatte</a:t>
            </a:r>
          </a:p>
          <a:p>
            <a:pPr marL="0" indent="0">
              <a:buNone/>
            </a:pPr>
            <a:r>
              <a:rPr lang="nb-NO" sz="1800" dirty="0"/>
              <a:t>Stillingsressurs utover grunnbemanning:</a:t>
            </a:r>
          </a:p>
          <a:p>
            <a:pPr marL="0" indent="0">
              <a:buNone/>
            </a:pPr>
            <a:r>
              <a:rPr lang="nb-NO" sz="1800" dirty="0"/>
              <a:t>100 % stilling går inn på avdeling i møte og plantid.</a:t>
            </a:r>
          </a:p>
          <a:p>
            <a:pPr marL="0" indent="0">
              <a:buNone/>
            </a:pPr>
            <a:r>
              <a:rPr lang="nb-NO" sz="1800" dirty="0"/>
              <a:t>40 % språkressurs  - minoritetsspråklige barn. </a:t>
            </a:r>
          </a:p>
          <a:p>
            <a:pPr marL="0" indent="0">
              <a:buNone/>
            </a:pPr>
            <a:endParaRPr lang="nb-NO" sz="1800" dirty="0"/>
          </a:p>
        </p:txBody>
      </p:sp>
      <p:pic>
        <p:nvPicPr>
          <p:cNvPr id="9" name="Bilde 8">
            <a:extLst>
              <a:ext uri="{FF2B5EF4-FFF2-40B4-BE49-F238E27FC236}">
                <a16:creationId xmlns:a16="http://schemas.microsoft.com/office/drawing/2014/main" id="{08B0E5FB-CAF0-6103-13F0-468D1AC8CECE}"/>
              </a:ext>
            </a:extLst>
          </p:cNvPr>
          <p:cNvPicPr>
            <a:picLocks noChangeAspect="1"/>
          </p:cNvPicPr>
          <p:nvPr/>
        </p:nvPicPr>
        <p:blipFill>
          <a:blip r:embed="rId2"/>
          <a:stretch>
            <a:fillRect/>
          </a:stretch>
        </p:blipFill>
        <p:spPr>
          <a:xfrm>
            <a:off x="685801" y="2700606"/>
            <a:ext cx="1618236" cy="1006366"/>
          </a:xfrm>
          <a:prstGeom prst="rect">
            <a:avLst/>
          </a:prstGeom>
        </p:spPr>
      </p:pic>
      <p:pic>
        <p:nvPicPr>
          <p:cNvPr id="10" name="Bilde 9">
            <a:extLst>
              <a:ext uri="{FF2B5EF4-FFF2-40B4-BE49-F238E27FC236}">
                <a16:creationId xmlns:a16="http://schemas.microsoft.com/office/drawing/2014/main" id="{5143891E-B135-4B02-DEE7-F3E6465A797F}"/>
              </a:ext>
            </a:extLst>
          </p:cNvPr>
          <p:cNvPicPr>
            <a:picLocks noChangeAspect="1"/>
          </p:cNvPicPr>
          <p:nvPr/>
        </p:nvPicPr>
        <p:blipFill>
          <a:blip r:embed="rId2"/>
          <a:stretch>
            <a:fillRect/>
          </a:stretch>
        </p:blipFill>
        <p:spPr>
          <a:xfrm>
            <a:off x="8839198" y="2589322"/>
            <a:ext cx="1530243" cy="951644"/>
          </a:xfrm>
          <a:prstGeom prst="rect">
            <a:avLst/>
          </a:prstGeom>
        </p:spPr>
      </p:pic>
      <p:pic>
        <p:nvPicPr>
          <p:cNvPr id="11" name="Bilde 10">
            <a:extLst>
              <a:ext uri="{FF2B5EF4-FFF2-40B4-BE49-F238E27FC236}">
                <a16:creationId xmlns:a16="http://schemas.microsoft.com/office/drawing/2014/main" id="{EAB7F58B-C14C-9D35-FA99-F4B5DE9A2C00}"/>
              </a:ext>
            </a:extLst>
          </p:cNvPr>
          <p:cNvPicPr>
            <a:picLocks noChangeAspect="1"/>
          </p:cNvPicPr>
          <p:nvPr/>
        </p:nvPicPr>
        <p:blipFill>
          <a:blip r:embed="rId3"/>
          <a:stretch>
            <a:fillRect/>
          </a:stretch>
        </p:blipFill>
        <p:spPr>
          <a:xfrm>
            <a:off x="7442063" y="2967181"/>
            <a:ext cx="1605684" cy="1000644"/>
          </a:xfrm>
          <a:prstGeom prst="rect">
            <a:avLst/>
          </a:prstGeom>
        </p:spPr>
      </p:pic>
      <p:pic>
        <p:nvPicPr>
          <p:cNvPr id="12" name="Bilde 11">
            <a:extLst>
              <a:ext uri="{FF2B5EF4-FFF2-40B4-BE49-F238E27FC236}">
                <a16:creationId xmlns:a16="http://schemas.microsoft.com/office/drawing/2014/main" id="{437831F3-D31D-4290-6FD4-EF09BC93F0FE}"/>
              </a:ext>
            </a:extLst>
          </p:cNvPr>
          <p:cNvPicPr>
            <a:picLocks noChangeAspect="1"/>
          </p:cNvPicPr>
          <p:nvPr/>
        </p:nvPicPr>
        <p:blipFill>
          <a:blip r:embed="rId3"/>
          <a:stretch>
            <a:fillRect/>
          </a:stretch>
        </p:blipFill>
        <p:spPr>
          <a:xfrm>
            <a:off x="9975955" y="2972510"/>
            <a:ext cx="1530243" cy="953630"/>
          </a:xfrm>
          <a:prstGeom prst="rect">
            <a:avLst/>
          </a:prstGeom>
        </p:spPr>
      </p:pic>
      <p:pic>
        <p:nvPicPr>
          <p:cNvPr id="13" name="Bilde 12">
            <a:extLst>
              <a:ext uri="{FF2B5EF4-FFF2-40B4-BE49-F238E27FC236}">
                <a16:creationId xmlns:a16="http://schemas.microsoft.com/office/drawing/2014/main" id="{66A60E30-8799-251B-7E4F-5341EB54A223}"/>
              </a:ext>
            </a:extLst>
          </p:cNvPr>
          <p:cNvPicPr>
            <a:picLocks noChangeAspect="1"/>
          </p:cNvPicPr>
          <p:nvPr/>
        </p:nvPicPr>
        <p:blipFill>
          <a:blip r:embed="rId4"/>
          <a:stretch>
            <a:fillRect/>
          </a:stretch>
        </p:blipFill>
        <p:spPr>
          <a:xfrm>
            <a:off x="222789" y="147556"/>
            <a:ext cx="4511431" cy="1127858"/>
          </a:xfrm>
          <a:prstGeom prst="rect">
            <a:avLst/>
          </a:prstGeom>
        </p:spPr>
      </p:pic>
    </p:spTree>
    <p:extLst>
      <p:ext uri="{BB962C8B-B14F-4D97-AF65-F5344CB8AC3E}">
        <p14:creationId xmlns:p14="http://schemas.microsoft.com/office/powerpoint/2010/main" val="2149262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B86A2343-EDEC-6141-DB47-5E51E5725C46}"/>
              </a:ext>
            </a:extLst>
          </p:cNvPr>
          <p:cNvSpPr>
            <a:spLocks noGrp="1"/>
          </p:cNvSpPr>
          <p:nvPr>
            <p:ph type="ctrTitle"/>
          </p:nvPr>
        </p:nvSpPr>
        <p:spPr>
          <a:xfrm>
            <a:off x="1088136" y="561976"/>
            <a:ext cx="9288096" cy="3324226"/>
          </a:xfrm>
          <a:solidFill>
            <a:schemeClr val="tx2">
              <a:lumMod val="50000"/>
              <a:lumOff val="50000"/>
            </a:schemeClr>
          </a:solidFill>
        </p:spPr>
        <p:txBody>
          <a:bodyPr/>
          <a:lstStyle/>
          <a:p>
            <a:r>
              <a:rPr lang="nb-NO" dirty="0"/>
              <a:t>Ståstedsanalyse</a:t>
            </a:r>
            <a:br>
              <a:rPr lang="nb-NO" dirty="0"/>
            </a:br>
            <a:r>
              <a:rPr lang="nb-NO" sz="1800" dirty="0"/>
              <a:t>der ansatte i barnehagen svarte på spørsmål og kom fram til  områder vi ønsket å jobbe mer med(2019):</a:t>
            </a:r>
            <a:br>
              <a:rPr lang="nb-NO" sz="1800" dirty="0"/>
            </a:br>
            <a:br>
              <a:rPr lang="nb-NO" sz="1800" dirty="0"/>
            </a:br>
            <a:r>
              <a:rPr lang="nb-NO" sz="1800" dirty="0"/>
              <a:t>- livsmestring</a:t>
            </a:r>
            <a:br>
              <a:rPr lang="nb-NO" sz="1800" dirty="0"/>
            </a:br>
            <a:r>
              <a:rPr lang="nb-NO" sz="1800" dirty="0"/>
              <a:t>- psykisk helse</a:t>
            </a:r>
            <a:br>
              <a:rPr lang="nb-NO" sz="1800" dirty="0"/>
            </a:br>
            <a:r>
              <a:rPr lang="nb-NO" sz="1800" dirty="0"/>
              <a:t>- robuste barn</a:t>
            </a:r>
            <a:br>
              <a:rPr lang="nb-NO" sz="1800" dirty="0"/>
            </a:br>
            <a:r>
              <a:rPr lang="nb-NO" sz="1800" dirty="0"/>
              <a:t>- vennskap og samspill</a:t>
            </a:r>
            <a:br>
              <a:rPr lang="nb-NO" sz="1800" dirty="0"/>
            </a:br>
            <a:r>
              <a:rPr lang="nb-NO" sz="1800" dirty="0"/>
              <a:t>- lek</a:t>
            </a:r>
            <a:br>
              <a:rPr lang="nb-NO" sz="1800" dirty="0"/>
            </a:br>
            <a:r>
              <a:rPr lang="nb-NO" sz="1800" dirty="0"/>
              <a:t>- foreldrerollen</a:t>
            </a:r>
            <a:br>
              <a:rPr lang="nb-NO" sz="1800" dirty="0"/>
            </a:br>
            <a:br>
              <a:rPr lang="nb-NO" sz="1800" dirty="0"/>
            </a:br>
            <a:endParaRPr lang="nb-NO" dirty="0"/>
          </a:p>
        </p:txBody>
      </p:sp>
      <p:sp>
        <p:nvSpPr>
          <p:cNvPr id="6" name="Undertittel 5">
            <a:extLst>
              <a:ext uri="{FF2B5EF4-FFF2-40B4-BE49-F238E27FC236}">
                <a16:creationId xmlns:a16="http://schemas.microsoft.com/office/drawing/2014/main" id="{0DAE1FE9-98BF-D047-AAD2-F85235163E09}"/>
              </a:ext>
            </a:extLst>
          </p:cNvPr>
          <p:cNvSpPr>
            <a:spLocks noGrp="1"/>
          </p:cNvSpPr>
          <p:nvPr>
            <p:ph type="subTitle" idx="1"/>
          </p:nvPr>
        </p:nvSpPr>
        <p:spPr>
          <a:xfrm>
            <a:off x="1088136" y="3886201"/>
            <a:ext cx="9288096" cy="2781300"/>
          </a:xfrm>
          <a:solidFill>
            <a:schemeClr val="tx2">
              <a:lumMod val="25000"/>
              <a:lumOff val="75000"/>
            </a:schemeClr>
          </a:solidFill>
        </p:spPr>
        <p:txBody>
          <a:bodyPr/>
          <a:lstStyle/>
          <a:p>
            <a:r>
              <a:rPr lang="nb-NO" dirty="0"/>
              <a:t>Steget videre ble å bli en del av «MOT – barnehagen som samfunnsbygger».</a:t>
            </a:r>
          </a:p>
          <a:p>
            <a:r>
              <a:rPr lang="nb-NO" dirty="0"/>
              <a:t>Vi følte at det MOT står for, var i overensstemmelse med det vi står for og mye av det vi ønsket å jobbe videre med etter ståstedsanalysen.</a:t>
            </a:r>
          </a:p>
          <a:p>
            <a:r>
              <a:rPr lang="nb-NO" dirty="0"/>
              <a:t>RBUS deltok også i MOT, så vi ønsket en helhet for barn og foreldre i Rennebu. Vårt første MOT kurs var i august 2020.</a:t>
            </a:r>
          </a:p>
          <a:p>
            <a:endParaRPr lang="nb-NO" dirty="0"/>
          </a:p>
        </p:txBody>
      </p:sp>
    </p:spTree>
    <p:extLst>
      <p:ext uri="{BB962C8B-B14F-4D97-AF65-F5344CB8AC3E}">
        <p14:creationId xmlns:p14="http://schemas.microsoft.com/office/powerpoint/2010/main" val="22951878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833688-64BD-40CB-8260-E81FB3F71616}"/>
              </a:ext>
            </a:extLst>
          </p:cNvPr>
          <p:cNvSpPr>
            <a:spLocks noGrp="1"/>
          </p:cNvSpPr>
          <p:nvPr>
            <p:ph type="title"/>
          </p:nvPr>
        </p:nvSpPr>
        <p:spPr/>
        <p:txBody>
          <a:bodyPr vert="horz" lIns="91440" tIns="45720" rIns="91440" bIns="45720" rtlCol="0" anchor="t">
            <a:normAutofit fontScale="90000"/>
          </a:bodyPr>
          <a:lstStyle/>
          <a:p>
            <a:br>
              <a:rPr lang="en-US" sz="2000" cap="all"/>
            </a:br>
            <a:br>
              <a:rPr lang="en-US" sz="2000" cap="all"/>
            </a:br>
            <a:br>
              <a:rPr lang="en-US" sz="2000" cap="all"/>
            </a:br>
            <a:br>
              <a:rPr lang="en-US" sz="2000" cap="all"/>
            </a:br>
            <a:br>
              <a:rPr lang="en-US" sz="2000" cap="all"/>
            </a:br>
            <a:br>
              <a:rPr lang="en-US" sz="2000" cap="all"/>
            </a:br>
            <a:br>
              <a:rPr lang="en-US" sz="2000" cap="all"/>
            </a:br>
            <a:br>
              <a:rPr lang="en-US" sz="2000" cap="all"/>
            </a:br>
            <a:br>
              <a:rPr lang="en-US" sz="2000" cap="all"/>
            </a:br>
            <a:br>
              <a:rPr lang="en-US" sz="2000" cap="all"/>
            </a:br>
            <a:endParaRPr lang="en-US" sz="2000" cap="all"/>
          </a:p>
        </p:txBody>
      </p:sp>
      <p:pic>
        <p:nvPicPr>
          <p:cNvPr id="7" name="Plassholder for innhold 6" descr="Bokeh formet som et hjerte">
            <a:extLst>
              <a:ext uri="{FF2B5EF4-FFF2-40B4-BE49-F238E27FC236}">
                <a16:creationId xmlns:a16="http://schemas.microsoft.com/office/drawing/2014/main" id="{EEB45C21-9248-9425-EF68-41248CCDB32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00523" y="922338"/>
            <a:ext cx="5134353" cy="4873625"/>
          </a:xfrm>
        </p:spPr>
      </p:pic>
      <p:sp>
        <p:nvSpPr>
          <p:cNvPr id="5" name="Plassholder for tekst 4">
            <a:extLst>
              <a:ext uri="{FF2B5EF4-FFF2-40B4-BE49-F238E27FC236}">
                <a16:creationId xmlns:a16="http://schemas.microsoft.com/office/drawing/2014/main" id="{FFAC9CE2-A293-66DE-403A-4A2951DEE0AA}"/>
              </a:ext>
            </a:extLst>
          </p:cNvPr>
          <p:cNvSpPr>
            <a:spLocks noGrp="1"/>
          </p:cNvSpPr>
          <p:nvPr>
            <p:ph type="body" sz="half" idx="2"/>
          </p:nvPr>
        </p:nvSpPr>
        <p:spPr>
          <a:xfrm>
            <a:off x="1090940" y="545432"/>
            <a:ext cx="3785860" cy="5323555"/>
          </a:xfrm>
        </p:spPr>
        <p:txBody>
          <a:bodyPr>
            <a:normAutofit fontScale="92500" lnSpcReduction="10000"/>
          </a:bodyPr>
          <a:lstStyle/>
          <a:p>
            <a:r>
              <a:rPr lang="nb-NO" i="1" dirty="0"/>
              <a:t>Vi kan tenke oss at Kongen i eventyret er de statlige føringene og samfunnsmandatet vårt: </a:t>
            </a:r>
          </a:p>
          <a:p>
            <a:r>
              <a:rPr lang="nb-NO" dirty="0"/>
              <a:t>1. JANUAR 2021 KOM DET EN ENDRING I BARNEHAGELOVEN SOM SIER AT ALLE BARN HAR RETT TIL ET «GODT OG TRYGT BARNEHAGEMILJØ»  </a:t>
            </a:r>
          </a:p>
          <a:p>
            <a:r>
              <a:rPr lang="nb-NO" dirty="0"/>
              <a:t>I MOT-TREKANTEN SNAKKER VI OM:</a:t>
            </a:r>
          </a:p>
          <a:p>
            <a:r>
              <a:rPr lang="nb-NO" dirty="0">
                <a:solidFill>
                  <a:schemeClr val="accent3">
                    <a:lumMod val="50000"/>
                  </a:schemeClr>
                </a:solidFill>
                <a:highlight>
                  <a:srgbClr val="C0C0C0"/>
                </a:highlight>
              </a:rPr>
              <a:t>Vise bakgrunnsforståelse</a:t>
            </a:r>
          </a:p>
          <a:p>
            <a:r>
              <a:rPr lang="nb-NO" dirty="0">
                <a:solidFill>
                  <a:schemeClr val="accent3">
                    <a:lumMod val="50000"/>
                  </a:schemeClr>
                </a:solidFill>
                <a:highlight>
                  <a:srgbClr val="C0C0C0"/>
                </a:highlight>
              </a:rPr>
              <a:t>Skape godfølelsen</a:t>
            </a:r>
          </a:p>
          <a:p>
            <a:r>
              <a:rPr lang="nb-NO" dirty="0">
                <a:solidFill>
                  <a:schemeClr val="accent3">
                    <a:lumMod val="50000"/>
                  </a:schemeClr>
                </a:solidFill>
                <a:highlight>
                  <a:srgbClr val="C0C0C0"/>
                </a:highlight>
              </a:rPr>
              <a:t>Praktisere tøff kjærlighet  </a:t>
            </a:r>
          </a:p>
          <a:p>
            <a:r>
              <a:rPr lang="nb-NO" sz="1800" dirty="0"/>
              <a:t>DETTE SAMSVARER MED DET Å JOBBE FOR ET GODT OG TRYGT BARNEHAGEMILJØ!</a:t>
            </a:r>
          </a:p>
        </p:txBody>
      </p:sp>
    </p:spTree>
    <p:extLst>
      <p:ext uri="{BB962C8B-B14F-4D97-AF65-F5344CB8AC3E}">
        <p14:creationId xmlns:p14="http://schemas.microsoft.com/office/powerpoint/2010/main" val="42001365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AB60E1-3066-43D0-BDD2-96DC8AC58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14" name="Rectangle 13">
            <a:extLst>
              <a:ext uri="{FF2B5EF4-FFF2-40B4-BE49-F238E27FC236}">
                <a16:creationId xmlns:a16="http://schemas.microsoft.com/office/drawing/2014/main" id="{1A67FB93-E092-450C-8675-960F10D5C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pic>
        <p:nvPicPr>
          <p:cNvPr id="5" name="Plassholder for innhold 4" descr="Mann som signerer et dokument">
            <a:extLst>
              <a:ext uri="{FF2B5EF4-FFF2-40B4-BE49-F238E27FC236}">
                <a16:creationId xmlns:a16="http://schemas.microsoft.com/office/drawing/2014/main" id="{079FAC2E-412B-E889-51AD-CF5DBB078753}"/>
              </a:ext>
            </a:extLst>
          </p:cNvPr>
          <p:cNvPicPr>
            <a:picLocks noChangeAspect="1"/>
          </p:cNvPicPr>
          <p:nvPr/>
        </p:nvPicPr>
        <p:blipFill rotWithShape="1">
          <a:blip r:embed="rId2" cstate="print">
            <a:alphaModFix amt="60000"/>
            <a:extLst>
              <a:ext uri="{28A0092B-C50C-407E-A947-70E740481C1C}">
                <a14:useLocalDpi xmlns:a14="http://schemas.microsoft.com/office/drawing/2010/main" val="0"/>
              </a:ext>
            </a:extLst>
          </a:blip>
          <a:srcRect t="20880" b="4120"/>
          <a:stretch/>
        </p:blipFill>
        <p:spPr>
          <a:xfrm>
            <a:off x="20" y="10"/>
            <a:ext cx="12191979" cy="6857989"/>
          </a:xfrm>
          <a:prstGeom prst="rect">
            <a:avLst/>
          </a:prstGeom>
        </p:spPr>
      </p:pic>
      <p:sp>
        <p:nvSpPr>
          <p:cNvPr id="2" name="Tittel 1">
            <a:extLst>
              <a:ext uri="{FF2B5EF4-FFF2-40B4-BE49-F238E27FC236}">
                <a16:creationId xmlns:a16="http://schemas.microsoft.com/office/drawing/2014/main" id="{16E27558-A0A7-C1BA-073C-A53BB566B4A3}"/>
              </a:ext>
            </a:extLst>
          </p:cNvPr>
          <p:cNvSpPr>
            <a:spLocks noGrp="1"/>
          </p:cNvSpPr>
          <p:nvPr>
            <p:ph type="title"/>
          </p:nvPr>
        </p:nvSpPr>
        <p:spPr>
          <a:xfrm>
            <a:off x="1088136" y="1069848"/>
            <a:ext cx="10084271" cy="1820488"/>
          </a:xfrm>
        </p:spPr>
        <p:txBody>
          <a:bodyPr>
            <a:normAutofit/>
          </a:bodyPr>
          <a:lstStyle/>
          <a:p>
            <a:r>
              <a:rPr lang="nb-NO" sz="3300">
                <a:solidFill>
                  <a:srgbClr val="FFFFFF"/>
                </a:solidFill>
              </a:rPr>
              <a:t>METODER VI HAR BRUKT FOR Å IMPLEMENTERE </a:t>
            </a:r>
            <a:br>
              <a:rPr lang="nb-NO" sz="3300">
                <a:solidFill>
                  <a:srgbClr val="FFFFFF"/>
                </a:solidFill>
              </a:rPr>
            </a:br>
            <a:r>
              <a:rPr lang="nb-NO" sz="3300">
                <a:solidFill>
                  <a:srgbClr val="FFFFFF"/>
                </a:solidFill>
              </a:rPr>
              <a:t>DETTE ARBEIDET:</a:t>
            </a:r>
            <a:br>
              <a:rPr lang="nb-NO" sz="3300">
                <a:solidFill>
                  <a:srgbClr val="FFFFFF"/>
                </a:solidFill>
              </a:rPr>
            </a:br>
            <a:endParaRPr lang="nb-NO" sz="3300">
              <a:solidFill>
                <a:srgbClr val="FFFFFF"/>
              </a:solidFill>
            </a:endParaRPr>
          </a:p>
        </p:txBody>
      </p:sp>
      <p:cxnSp>
        <p:nvCxnSpPr>
          <p:cNvPr id="16" name="Straight Connector 15">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3881"/>
            <a:ext cx="804195" cy="0"/>
          </a:xfrm>
          <a:prstGeom prst="line">
            <a:avLst/>
          </a:prstGeom>
          <a:ln w="85725">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Plassholder for innhold 9">
            <a:extLst>
              <a:ext uri="{FF2B5EF4-FFF2-40B4-BE49-F238E27FC236}">
                <a16:creationId xmlns:a16="http://schemas.microsoft.com/office/drawing/2014/main" id="{6ADDD79C-005D-589E-ECA0-856BAE503FF4}"/>
              </a:ext>
            </a:extLst>
          </p:cNvPr>
          <p:cNvSpPr>
            <a:spLocks noGrp="1"/>
          </p:cNvSpPr>
          <p:nvPr>
            <p:ph idx="1"/>
          </p:nvPr>
        </p:nvSpPr>
        <p:spPr/>
        <p:txBody>
          <a:bodyPr/>
          <a:lstStyle/>
          <a:p>
            <a:r>
              <a:rPr lang="nb-NO" dirty="0">
                <a:solidFill>
                  <a:srgbClr val="FFC000"/>
                </a:solidFill>
              </a:rPr>
              <a:t>PRAKSISFORTELLINGER DER HVER ENKELT ANSATT SKRIVER NED EN HENDELSE BASERT PÅ DE TRE OMRÅDENE I MOT-TREKANTEN</a:t>
            </a:r>
          </a:p>
          <a:p>
            <a:r>
              <a:rPr lang="nb-NO" dirty="0">
                <a:solidFill>
                  <a:srgbClr val="FFC000"/>
                </a:solidFill>
              </a:rPr>
              <a:t>VI HAR HATT GOD MØTESTUKTUR, DER ALLE AVDELINGER GJENNOMFØRER REFLEKSJONSMØTER ANNENHVER UKE.</a:t>
            </a:r>
          </a:p>
          <a:p>
            <a:r>
              <a:rPr lang="nb-NO" dirty="0">
                <a:solidFill>
                  <a:srgbClr val="FFC000"/>
                </a:solidFill>
              </a:rPr>
              <a:t>I DISSE MØTENE BLIR DET REFLEKTERT RUNDT PRAKSISFORTELLINGENE.</a:t>
            </a:r>
          </a:p>
          <a:p>
            <a:r>
              <a:rPr lang="nb-NO" dirty="0">
                <a:solidFill>
                  <a:srgbClr val="FFC000"/>
                </a:solidFill>
              </a:rPr>
              <a:t>DETTE GJØR SITT TIL AT ANSATTE SAMMEN FÅR LØFTET HVERDAGEN OG DENS HENDELSER TIL ET FAGLIG NIVÅ. VI UTVIKLER OSS, UTFORDRER HVERANDRE OG VI FØLER MESTRING OG LÆRING.</a:t>
            </a:r>
          </a:p>
        </p:txBody>
      </p:sp>
    </p:spTree>
    <p:extLst>
      <p:ext uri="{BB962C8B-B14F-4D97-AF65-F5344CB8AC3E}">
        <p14:creationId xmlns:p14="http://schemas.microsoft.com/office/powerpoint/2010/main" val="2551276206"/>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377CCA-D68A-BBEE-9CB6-E47016DC8DC5}"/>
              </a:ext>
            </a:extLst>
          </p:cNvPr>
          <p:cNvSpPr>
            <a:spLocks noGrp="1"/>
          </p:cNvSpPr>
          <p:nvPr>
            <p:ph type="title"/>
          </p:nvPr>
        </p:nvSpPr>
        <p:spPr>
          <a:xfrm>
            <a:off x="1088136" y="489284"/>
            <a:ext cx="9922764" cy="1895189"/>
          </a:xfrm>
        </p:spPr>
        <p:txBody>
          <a:bodyPr>
            <a:normAutofit fontScale="90000"/>
          </a:bodyPr>
          <a:lstStyle/>
          <a:p>
            <a:r>
              <a:rPr lang="nb-NO" sz="1800" b="1" dirty="0">
                <a:effectLst/>
                <a:latin typeface="Arial" panose="020B0604020202020204" pitchFamily="34" charset="0"/>
                <a:ea typeface="Times New Roman" panose="02020603050405020304" pitchFamily="18" charset="0"/>
                <a:cs typeface="Arial" panose="020B0604020202020204" pitchFamily="34" charset="0"/>
              </a:rPr>
              <a:t>PRAKSISFORTELLINGSSKJEMA</a:t>
            </a:r>
            <a:br>
              <a:rPr lang="nb-NO" sz="1800" b="1" dirty="0">
                <a:effectLst/>
                <a:latin typeface="Arial" panose="020B0604020202020204" pitchFamily="34" charset="0"/>
                <a:ea typeface="Times New Roman" panose="02020603050405020304" pitchFamily="18" charset="0"/>
                <a:cs typeface="Arial" panose="020B0604020202020204" pitchFamily="34" charset="0"/>
              </a:rPr>
            </a:br>
            <a:r>
              <a:rPr lang="nb-NO" sz="1800" b="1" dirty="0">
                <a:effectLst/>
                <a:latin typeface="Arial" panose="020B0604020202020204" pitchFamily="34" charset="0"/>
                <a:ea typeface="Times New Roman" panose="02020603050405020304" pitchFamily="18" charset="0"/>
                <a:cs typeface="Arial" panose="020B0604020202020204" pitchFamily="34" charset="0"/>
              </a:rPr>
              <a:t> </a:t>
            </a:r>
            <a:br>
              <a:rPr lang="nb-NO" sz="1800" dirty="0">
                <a:effectLst/>
                <a:latin typeface="Arial" panose="020B0604020202020204" pitchFamily="34" charset="0"/>
                <a:ea typeface="Times New Roman" panose="02020603050405020304" pitchFamily="18" charset="0"/>
                <a:cs typeface="Arial" panose="020B0604020202020204" pitchFamily="34" charset="0"/>
              </a:rPr>
            </a:br>
            <a:r>
              <a:rPr lang="nb-NO" sz="1800" b="1" dirty="0">
                <a:effectLst/>
                <a:latin typeface="Arial" panose="020B0604020202020204" pitchFamily="34" charset="0"/>
                <a:ea typeface="Times New Roman" panose="02020603050405020304" pitchFamily="18" charset="0"/>
                <a:cs typeface="Arial" panose="020B0604020202020204" pitchFamily="34" charset="0"/>
              </a:rPr>
              <a:t>Skriv ned en situasjon der du skapte godfølelsen (Jfr. MOT)</a:t>
            </a:r>
            <a:br>
              <a:rPr lang="nb-NO" sz="1800" dirty="0">
                <a:effectLst/>
                <a:latin typeface="Arial" panose="020B0604020202020204" pitchFamily="34" charset="0"/>
                <a:ea typeface="Times New Roman" panose="02020603050405020304" pitchFamily="18" charset="0"/>
                <a:cs typeface="Arial" panose="020B0604020202020204" pitchFamily="34" charset="0"/>
              </a:rPr>
            </a:br>
            <a:r>
              <a:rPr lang="nb-NO" sz="1800" dirty="0">
                <a:effectLst/>
                <a:latin typeface="Arial" panose="020B0604020202020204" pitchFamily="34" charset="0"/>
                <a:ea typeface="Times New Roman" panose="02020603050405020304" pitchFamily="18" charset="0"/>
                <a:cs typeface="Arial" panose="020B0604020202020204" pitchFamily="34" charset="0"/>
              </a:rPr>
              <a:t> </a:t>
            </a:r>
            <a:br>
              <a:rPr lang="nb-NO" sz="1800" dirty="0">
                <a:effectLst/>
                <a:latin typeface="Arial" panose="020B0604020202020204" pitchFamily="34" charset="0"/>
                <a:ea typeface="Times New Roman" panose="02020603050405020304" pitchFamily="18" charset="0"/>
                <a:cs typeface="Arial" panose="020B0604020202020204" pitchFamily="34" charset="0"/>
              </a:rPr>
            </a:br>
            <a:r>
              <a:rPr lang="nb-NO" sz="1800" dirty="0">
                <a:effectLst/>
                <a:latin typeface="Arial" panose="020B0604020202020204" pitchFamily="34" charset="0"/>
                <a:ea typeface="Times New Roman" panose="02020603050405020304" pitchFamily="18" charset="0"/>
                <a:cs typeface="Arial" panose="020B0604020202020204" pitchFamily="34" charset="0"/>
              </a:rPr>
              <a:t>Navn..........................................................</a:t>
            </a:r>
            <a:br>
              <a:rPr lang="nb-NO" sz="1800" dirty="0">
                <a:effectLst/>
                <a:latin typeface="Arial" panose="020B0604020202020204" pitchFamily="34" charset="0"/>
                <a:ea typeface="Times New Roman" panose="02020603050405020304" pitchFamily="18" charset="0"/>
                <a:cs typeface="Arial" panose="020B0604020202020204" pitchFamily="34" charset="0"/>
              </a:rPr>
            </a:br>
            <a:r>
              <a:rPr lang="nb-NO" sz="1800" dirty="0">
                <a:effectLst/>
                <a:latin typeface="Arial" panose="020B0604020202020204" pitchFamily="34" charset="0"/>
                <a:ea typeface="Times New Roman" panose="02020603050405020304" pitchFamily="18" charset="0"/>
                <a:cs typeface="Arial" panose="020B0604020202020204" pitchFamily="34" charset="0"/>
              </a:rPr>
              <a:t>Dato.............................................................</a:t>
            </a:r>
            <a:br>
              <a:rPr lang="nb-NO" sz="1800" dirty="0">
                <a:effectLst/>
                <a:latin typeface="Arial" panose="020B0604020202020204" pitchFamily="34" charset="0"/>
                <a:ea typeface="Times New Roman" panose="02020603050405020304" pitchFamily="18" charset="0"/>
                <a:cs typeface="Arial" panose="020B0604020202020204" pitchFamily="34" charset="0"/>
              </a:rPr>
            </a:br>
            <a:r>
              <a:rPr lang="nb-NO" sz="1800" dirty="0">
                <a:effectLst/>
                <a:latin typeface="Arial" panose="020B0604020202020204" pitchFamily="34" charset="0"/>
                <a:ea typeface="Times New Roman" panose="02020603050405020304" pitchFamily="18" charset="0"/>
                <a:cs typeface="Arial" panose="020B0604020202020204" pitchFamily="34" charset="0"/>
              </a:rPr>
              <a:t> </a:t>
            </a:r>
            <a:br>
              <a:rPr lang="nb-NO" sz="1800" dirty="0">
                <a:effectLst/>
                <a:latin typeface="Arial" panose="020B0604020202020204" pitchFamily="34" charset="0"/>
                <a:ea typeface="Times New Roman" panose="02020603050405020304" pitchFamily="18" charset="0"/>
                <a:cs typeface="Arial" panose="020B0604020202020204" pitchFamily="34" charset="0"/>
              </a:rPr>
            </a:br>
            <a:r>
              <a:rPr lang="nb-NO" sz="1800" b="1" dirty="0">
                <a:effectLst/>
                <a:latin typeface="Arial" panose="020B0604020202020204" pitchFamily="34" charset="0"/>
                <a:ea typeface="Times New Roman" panose="02020603050405020304" pitchFamily="18" charset="0"/>
                <a:cs typeface="Arial" panose="020B0604020202020204" pitchFamily="34" charset="0"/>
              </a:rPr>
              <a:t>Fortelling (Beskriv situasjonen, hvem var tilstede, beskriv også barnets/ barnas reaksjon):</a:t>
            </a:r>
            <a:br>
              <a:rPr lang="nb-NO" sz="1800" b="1" dirty="0">
                <a:effectLst/>
                <a:latin typeface="Arial" panose="020B0604020202020204" pitchFamily="34" charset="0"/>
                <a:ea typeface="Times New Roman" panose="02020603050405020304" pitchFamily="18" charset="0"/>
                <a:cs typeface="Arial" panose="020B0604020202020204" pitchFamily="34" charset="0"/>
              </a:rPr>
            </a:br>
            <a:br>
              <a:rPr lang="nb-NO" sz="1800" b="1" dirty="0">
                <a:effectLst/>
                <a:latin typeface="Arial" panose="020B0604020202020204" pitchFamily="34" charset="0"/>
                <a:ea typeface="Times New Roman" panose="02020603050405020304" pitchFamily="18" charset="0"/>
                <a:cs typeface="Arial" panose="020B0604020202020204" pitchFamily="34" charset="0"/>
              </a:rPr>
            </a:br>
            <a:r>
              <a:rPr lang="nb-NO" sz="1800" b="1" dirty="0">
                <a:effectLst/>
                <a:latin typeface="Arial" panose="020B0604020202020204" pitchFamily="34" charset="0"/>
                <a:ea typeface="Times New Roman" panose="02020603050405020304" pitchFamily="18" charset="0"/>
                <a:cs typeface="Arial" panose="020B0604020202020204" pitchFamily="34" charset="0"/>
              </a:rPr>
              <a:t>Egne kommentarer:</a:t>
            </a:r>
            <a:br>
              <a:rPr lang="nb-NO" sz="1800" dirty="0">
                <a:effectLst/>
                <a:latin typeface="Arial" panose="020B0604020202020204" pitchFamily="34" charset="0"/>
                <a:ea typeface="Times New Roman" panose="02020603050405020304" pitchFamily="18" charset="0"/>
                <a:cs typeface="Arial" panose="020B0604020202020204" pitchFamily="34" charset="0"/>
              </a:rPr>
            </a:br>
            <a:r>
              <a:rPr lang="nb-NO" sz="1800" b="1" dirty="0">
                <a:effectLst/>
                <a:latin typeface="Arial" panose="020B0604020202020204" pitchFamily="34" charset="0"/>
                <a:ea typeface="Times New Roman" panose="02020603050405020304" pitchFamily="18" charset="0"/>
                <a:cs typeface="Arial" panose="020B0604020202020204" pitchFamily="34" charset="0"/>
              </a:rPr>
              <a:t>Vurdere /reflektere over hva var det som fungerte bra? Hvorfor? Hva var det du og/eller barnet /barna gjorde, sa. Hvilke tanker eller spørsmål får du ut fra denne historien?)</a:t>
            </a:r>
            <a:br>
              <a:rPr lang="nb-NO" sz="1800" dirty="0">
                <a:effectLst/>
                <a:latin typeface="Arial" panose="020B0604020202020204" pitchFamily="34" charset="0"/>
                <a:ea typeface="Times New Roman" panose="02020603050405020304" pitchFamily="18" charset="0"/>
                <a:cs typeface="Arial" panose="020B0604020202020204" pitchFamily="34" charset="0"/>
              </a:rPr>
            </a:br>
            <a:br>
              <a:rPr lang="nb-NO" sz="1800" b="1" dirty="0">
                <a:effectLst/>
                <a:latin typeface="Arial" panose="020B0604020202020204" pitchFamily="34" charset="0"/>
                <a:ea typeface="Times New Roman" panose="02020603050405020304" pitchFamily="18" charset="0"/>
                <a:cs typeface="Arial" panose="020B0604020202020204" pitchFamily="34" charset="0"/>
              </a:rPr>
            </a:br>
            <a:br>
              <a:rPr lang="nb-NO" sz="1800" b="1" dirty="0">
                <a:effectLst/>
                <a:latin typeface="Arial" panose="020B0604020202020204" pitchFamily="34" charset="0"/>
                <a:ea typeface="Times New Roman" panose="02020603050405020304" pitchFamily="18" charset="0"/>
                <a:cs typeface="Arial" panose="020B0604020202020204" pitchFamily="34" charset="0"/>
              </a:rPr>
            </a:br>
            <a:r>
              <a:rPr lang="nb-NO" sz="1800" b="1" dirty="0">
                <a:effectLst/>
                <a:latin typeface="Arial" panose="020B0604020202020204" pitchFamily="34" charset="0"/>
                <a:ea typeface="Times New Roman" panose="02020603050405020304" pitchFamily="18" charset="0"/>
                <a:cs typeface="Arial" panose="020B0604020202020204" pitchFamily="34" charset="0"/>
              </a:rPr>
              <a:t>Barnets opplevelse: Hvordan tror eller tolker du barnet/a sin opplevelse?</a:t>
            </a:r>
            <a:br>
              <a:rPr lang="nb-NO" sz="1800" b="1" dirty="0">
                <a:effectLst/>
                <a:latin typeface="Arial" panose="020B0604020202020204" pitchFamily="34" charset="0"/>
                <a:ea typeface="Times New Roman" panose="02020603050405020304" pitchFamily="18" charset="0"/>
                <a:cs typeface="Arial" panose="020B0604020202020204" pitchFamily="34" charset="0"/>
              </a:rPr>
            </a:br>
            <a:br>
              <a:rPr lang="nb-NO" sz="1800" b="1" dirty="0">
                <a:effectLst/>
                <a:latin typeface="Arial" panose="020B0604020202020204" pitchFamily="34" charset="0"/>
                <a:ea typeface="Times New Roman" panose="02020603050405020304" pitchFamily="18" charset="0"/>
                <a:cs typeface="Arial" panose="020B0604020202020204" pitchFamily="34" charset="0"/>
              </a:rPr>
            </a:br>
            <a:br>
              <a:rPr lang="nb-NO" sz="1800" dirty="0">
                <a:effectLst/>
                <a:latin typeface="Arial" panose="020B0604020202020204" pitchFamily="34" charset="0"/>
                <a:ea typeface="Times New Roman" panose="02020603050405020304" pitchFamily="18" charset="0"/>
                <a:cs typeface="Arial" panose="020B0604020202020204" pitchFamily="34" charset="0"/>
              </a:rPr>
            </a:br>
            <a:r>
              <a:rPr lang="nb-NO" sz="1800" b="1" dirty="0">
                <a:effectLst/>
                <a:latin typeface="Arial" panose="020B0604020202020204" pitchFamily="34" charset="0"/>
                <a:ea typeface="Times New Roman" panose="02020603050405020304" pitchFamily="18" charset="0"/>
                <a:cs typeface="Arial" panose="020B0604020202020204" pitchFamily="34" charset="0"/>
              </a:rPr>
              <a:t>Fellesrefleksjon</a:t>
            </a:r>
            <a:br>
              <a:rPr lang="nb-NO" sz="1800" dirty="0">
                <a:effectLst/>
                <a:latin typeface="Arial" panose="020B0604020202020204" pitchFamily="34" charset="0"/>
                <a:ea typeface="Times New Roman" panose="02020603050405020304" pitchFamily="18" charset="0"/>
                <a:cs typeface="Arial" panose="020B0604020202020204" pitchFamily="34" charset="0"/>
              </a:rPr>
            </a:br>
            <a:r>
              <a:rPr lang="nb-NO" sz="1800" b="1" dirty="0">
                <a:effectLst/>
                <a:latin typeface="Arial" panose="020B0604020202020204" pitchFamily="34" charset="0"/>
                <a:ea typeface="Times New Roman" panose="02020603050405020304" pitchFamily="18" charset="0"/>
                <a:cs typeface="Arial" panose="020B0604020202020204" pitchFamily="34" charset="0"/>
              </a:rPr>
              <a:t>Hva lærte dere av denne fortellingen? Stikkord: impulser, opplevelser, læring, medvirkning, fysisk miljø, egen væremåte.</a:t>
            </a:r>
            <a:br>
              <a:rPr lang="nb-NO" sz="1800" dirty="0">
                <a:effectLst/>
                <a:latin typeface="Arial" panose="020B0604020202020204" pitchFamily="34" charset="0"/>
                <a:ea typeface="Times New Roman" panose="02020603050405020304" pitchFamily="18" charset="0"/>
                <a:cs typeface="Arial" panose="020B0604020202020204" pitchFamily="34" charset="0"/>
              </a:rPr>
            </a:br>
            <a:r>
              <a:rPr lang="nb-NO" sz="1800" b="1" dirty="0">
                <a:effectLst/>
                <a:latin typeface="Arial" panose="020B0604020202020204" pitchFamily="34" charset="0"/>
                <a:ea typeface="Times New Roman" panose="02020603050405020304" pitchFamily="18" charset="0"/>
                <a:cs typeface="Arial" panose="020B0604020202020204" pitchFamily="34" charset="0"/>
              </a:rPr>
              <a:t>Hvordan går vi videre - konsekvenser for videre praksis?</a:t>
            </a:r>
            <a:endParaRPr lang="nb-NO" dirty="0">
              <a:latin typeface="Arial" panose="020B0604020202020204" pitchFamily="34" charset="0"/>
              <a:cs typeface="Arial" panose="020B0604020202020204" pitchFamily="34" charset="0"/>
            </a:endParaRPr>
          </a:p>
        </p:txBody>
      </p:sp>
      <p:sp>
        <p:nvSpPr>
          <p:cNvPr id="5" name="TekstSylinder 4">
            <a:extLst>
              <a:ext uri="{FF2B5EF4-FFF2-40B4-BE49-F238E27FC236}">
                <a16:creationId xmlns:a16="http://schemas.microsoft.com/office/drawing/2014/main" id="{2F79D89B-9E4D-47BB-A24A-1E7926D51ECB}"/>
              </a:ext>
            </a:extLst>
          </p:cNvPr>
          <p:cNvSpPr txBox="1"/>
          <p:nvPr/>
        </p:nvSpPr>
        <p:spPr>
          <a:xfrm flipH="1">
            <a:off x="978569" y="5558588"/>
            <a:ext cx="1024288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Var dette en etisk refleksjon? I så fall hvilke etiske verdier omhandlet refleksjonen?</a:t>
            </a:r>
            <a:endParaRPr kumimoji="0" lang="nb-NO"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Åpenhet</a:t>
            </a:r>
            <a:endParaRPr kumimoji="0" lang="nb-NO"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Redelighet</a:t>
            </a:r>
            <a:endParaRPr kumimoji="0" lang="nb-NO"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Ærlighet</a:t>
            </a:r>
            <a:endParaRPr kumimoji="0" lang="nb-NO"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Lojalitet</a:t>
            </a:r>
            <a:endParaRPr kumimoji="0" lang="nb-NO"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Respekt</a:t>
            </a:r>
            <a:endParaRPr kumimoji="0" lang="nb-NO"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537926189"/>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AB60E1-3066-43D0-BDD2-96DC8AC58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14" name="Rectangle 13">
            <a:extLst>
              <a:ext uri="{FF2B5EF4-FFF2-40B4-BE49-F238E27FC236}">
                <a16:creationId xmlns:a16="http://schemas.microsoft.com/office/drawing/2014/main" id="{1A67FB93-E092-450C-8675-960F10D5C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pic>
        <p:nvPicPr>
          <p:cNvPr id="5" name="Plassholder for innhold 4" descr="Tannhjul">
            <a:extLst>
              <a:ext uri="{FF2B5EF4-FFF2-40B4-BE49-F238E27FC236}">
                <a16:creationId xmlns:a16="http://schemas.microsoft.com/office/drawing/2014/main" id="{8570384B-4175-089E-A4B0-13F12A7A94E1}"/>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b="15094"/>
          <a:stretch/>
        </p:blipFill>
        <p:spPr>
          <a:xfrm>
            <a:off x="20" y="10"/>
            <a:ext cx="12191979" cy="6857989"/>
          </a:xfrm>
          <a:prstGeom prst="rect">
            <a:avLst/>
          </a:prstGeom>
        </p:spPr>
      </p:pic>
      <p:sp>
        <p:nvSpPr>
          <p:cNvPr id="2" name="Tittel 1">
            <a:extLst>
              <a:ext uri="{FF2B5EF4-FFF2-40B4-BE49-F238E27FC236}">
                <a16:creationId xmlns:a16="http://schemas.microsoft.com/office/drawing/2014/main" id="{B9B85592-BDC7-F0C4-1885-AA98243E39B8}"/>
              </a:ext>
            </a:extLst>
          </p:cNvPr>
          <p:cNvSpPr>
            <a:spLocks noGrp="1"/>
          </p:cNvSpPr>
          <p:nvPr>
            <p:ph type="title"/>
          </p:nvPr>
        </p:nvSpPr>
        <p:spPr>
          <a:xfrm>
            <a:off x="1088136" y="1069848"/>
            <a:ext cx="10084271" cy="1820488"/>
          </a:xfrm>
        </p:spPr>
        <p:txBody>
          <a:bodyPr>
            <a:noAutofit/>
          </a:bodyPr>
          <a:lstStyle/>
          <a:p>
            <a:pPr marL="342900" lvl="0" indent="-342900"/>
            <a:r>
              <a:rPr lang="nb-NO"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 del av dette arbeidet innebærer også det å jobbe med arbeidsmiljøet. Det vi har kalt «miniprosjektet» og som vi nå kaller: «Med MOT til å si ifra», på ansatte nivå. Det handlere om å ta opp ting med den det gjelder på en fin måte og å ta imot det andre kommer med på en fin måte.   </a:t>
            </a:r>
            <a:br>
              <a:rPr lang="nb-NO"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nb-NO"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«Hvordan får vi et arbeidsmiljø, der alle har MOT til å ta opp ubehagelige saker med omtanke og direkte med den det gjelder» </a:t>
            </a:r>
            <a:br>
              <a:rPr lang="nb-NO"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nb-NO"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Vi skal kunne stole på at ting blir tatt opp med den det gjelder og ikke snakkes om til andre. </a:t>
            </a:r>
            <a:br>
              <a:rPr lang="nb-NO"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nb-NO"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Gi kritikk på en god måte og ta imot kritikk i beste mening! </a:t>
            </a:r>
            <a:br>
              <a:rPr lang="nb-NO"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nb-NO"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Hvis du hører noe om andre – oppfordre vedkommende til å ta det opp med den det gjelder.</a:t>
            </a:r>
            <a:br>
              <a:rPr lang="nb-NO"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nb-NO"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Vi er avhengige av at alle bidrar for å få «maskineriet» til å fungere godt.</a:t>
            </a:r>
            <a:br>
              <a:rPr lang="nb-NO"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nb-NO"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br>
              <a:rPr lang="nb-NO"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nb-NO" sz="2000" dirty="0">
              <a:solidFill>
                <a:srgbClr val="FFFFFF"/>
              </a:solidFill>
            </a:endParaRPr>
          </a:p>
        </p:txBody>
      </p:sp>
      <p:cxnSp>
        <p:nvCxnSpPr>
          <p:cNvPr id="16" name="Straight Connector 15">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3881"/>
            <a:ext cx="804195" cy="0"/>
          </a:xfrm>
          <a:prstGeom prst="line">
            <a:avLst/>
          </a:prstGeom>
          <a:ln w="857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4A119BE2-1269-703E-4FA6-A9966A09FD6E}"/>
              </a:ext>
            </a:extLst>
          </p:cNvPr>
          <p:cNvSpPr>
            <a:spLocks noGrp="1"/>
          </p:cNvSpPr>
          <p:nvPr>
            <p:ph idx="1"/>
          </p:nvPr>
        </p:nvSpPr>
        <p:spPr>
          <a:xfrm>
            <a:off x="7315200" y="3001297"/>
            <a:ext cx="3695700" cy="2949676"/>
          </a:xfrm>
        </p:spPr>
        <p:txBody>
          <a:bodyPr anchor="b">
            <a:normAutofit/>
          </a:bodyPr>
          <a:lstStyle/>
          <a:p>
            <a:r>
              <a:rPr lang="en-US" dirty="0">
                <a:solidFill>
                  <a:srgbClr val="FFFFFF"/>
                </a:solidFill>
                <a:highlight>
                  <a:srgbClr val="008080"/>
                </a:highlight>
              </a:rPr>
              <a:t>DET ER DEG DET KOMMER AN PÅ!</a:t>
            </a:r>
          </a:p>
        </p:txBody>
      </p:sp>
    </p:spTree>
    <p:extLst>
      <p:ext uri="{BB962C8B-B14F-4D97-AF65-F5344CB8AC3E}">
        <p14:creationId xmlns:p14="http://schemas.microsoft.com/office/powerpoint/2010/main" val="185336949"/>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B51387-DF62-4500-88D6-AEF5409C4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14" name="Rectangle 13">
            <a:extLst>
              <a:ext uri="{FF2B5EF4-FFF2-40B4-BE49-F238E27FC236}">
                <a16:creationId xmlns:a16="http://schemas.microsoft.com/office/drawing/2014/main" id="{1A67FB93-E092-450C-8675-960F10D5C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pic>
        <p:nvPicPr>
          <p:cNvPr id="5" name="Plassholder for innhold 4" descr="Et hav av hender i midten">
            <a:extLst>
              <a:ext uri="{FF2B5EF4-FFF2-40B4-BE49-F238E27FC236}">
                <a16:creationId xmlns:a16="http://schemas.microsoft.com/office/drawing/2014/main" id="{91320EE3-F6B6-F404-F13F-A8FCB6B1D442}"/>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t="4901" b="10830"/>
          <a:stretch/>
        </p:blipFill>
        <p:spPr>
          <a:xfrm>
            <a:off x="20" y="10"/>
            <a:ext cx="12191980" cy="6857989"/>
          </a:xfrm>
          <a:prstGeom prst="rect">
            <a:avLst/>
          </a:prstGeom>
        </p:spPr>
      </p:pic>
      <p:sp>
        <p:nvSpPr>
          <p:cNvPr id="2" name="Tittel 1">
            <a:extLst>
              <a:ext uri="{FF2B5EF4-FFF2-40B4-BE49-F238E27FC236}">
                <a16:creationId xmlns:a16="http://schemas.microsoft.com/office/drawing/2014/main" id="{AC382CA0-E90E-5849-06E2-208C55CEBA75}"/>
              </a:ext>
            </a:extLst>
          </p:cNvPr>
          <p:cNvSpPr>
            <a:spLocks noGrp="1"/>
          </p:cNvSpPr>
          <p:nvPr>
            <p:ph type="title"/>
          </p:nvPr>
        </p:nvSpPr>
        <p:spPr>
          <a:xfrm>
            <a:off x="1088136" y="1066110"/>
            <a:ext cx="5625342" cy="4630055"/>
          </a:xfrm>
        </p:spPr>
        <p:txBody>
          <a:bodyPr>
            <a:normAutofit/>
          </a:bodyPr>
          <a:lstStyle/>
          <a:p>
            <a:r>
              <a:rPr lang="nb-NO" sz="5600" dirty="0">
                <a:solidFill>
                  <a:srgbClr val="FFFFFF"/>
                </a:solidFill>
              </a:rPr>
              <a:t>PSYKOLOGISK TRYGGHET</a:t>
            </a:r>
          </a:p>
        </p:txBody>
      </p:sp>
      <p:cxnSp>
        <p:nvCxnSpPr>
          <p:cNvPr id="16" name="Straight Connector 15">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3881"/>
            <a:ext cx="804195" cy="0"/>
          </a:xfrm>
          <a:prstGeom prst="line">
            <a:avLst/>
          </a:prstGeom>
          <a:ln w="857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B17A7C01-C75E-FE6E-2981-B0E213A0D545}"/>
              </a:ext>
            </a:extLst>
          </p:cNvPr>
          <p:cNvSpPr>
            <a:spLocks noGrp="1"/>
          </p:cNvSpPr>
          <p:nvPr>
            <p:ph idx="1"/>
          </p:nvPr>
        </p:nvSpPr>
        <p:spPr>
          <a:xfrm>
            <a:off x="7315200" y="1007404"/>
            <a:ext cx="3695700" cy="5279095"/>
          </a:xfrm>
        </p:spPr>
        <p:txBody>
          <a:bodyPr>
            <a:normAutofit/>
          </a:bodyPr>
          <a:lstStyle/>
          <a:p>
            <a:r>
              <a:rPr lang="en-US" dirty="0">
                <a:solidFill>
                  <a:srgbClr val="FFFFFF"/>
                </a:solidFill>
              </a:rPr>
              <a:t>VOLL OG VONHEIM HADDE KURS MED HANNE STENSHEIM FRA DRIV HMS.</a:t>
            </a:r>
          </a:p>
          <a:p>
            <a:r>
              <a:rPr lang="en-US" dirty="0">
                <a:solidFill>
                  <a:srgbClr val="FFFFFF"/>
                </a:solidFill>
              </a:rPr>
              <a:t>DET Å OPPLEVE AT DU KAN TA ORDET, KOMME MED IDEER ELLER BE OM HJELP.</a:t>
            </a:r>
          </a:p>
          <a:p>
            <a:r>
              <a:rPr lang="en-US" dirty="0">
                <a:solidFill>
                  <a:srgbClr val="FFFFFF"/>
                </a:solidFill>
              </a:rPr>
              <a:t>DET Å OPPLEVE Å BLI MØTT MED VELVILJE OG TAKHØYDE.</a:t>
            </a:r>
          </a:p>
          <a:p>
            <a:r>
              <a:rPr lang="en-US" dirty="0">
                <a:solidFill>
                  <a:srgbClr val="FFFFFF"/>
                </a:solidFill>
              </a:rPr>
              <a:t>Å VILLE HVERANDRE VEL OG VIL DET BESTE FOR OPPDRAGET.</a:t>
            </a:r>
          </a:p>
        </p:txBody>
      </p:sp>
    </p:spTree>
    <p:extLst>
      <p:ext uri="{BB962C8B-B14F-4D97-AF65-F5344CB8AC3E}">
        <p14:creationId xmlns:p14="http://schemas.microsoft.com/office/powerpoint/2010/main" val="1307314517"/>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51A84E-8319-B76B-290D-86183BF384BD}"/>
              </a:ext>
            </a:extLst>
          </p:cNvPr>
          <p:cNvSpPr>
            <a:spLocks noGrp="1"/>
          </p:cNvSpPr>
          <p:nvPr>
            <p:ph type="ctrTitle"/>
          </p:nvPr>
        </p:nvSpPr>
        <p:spPr>
          <a:xfrm>
            <a:off x="1088136" y="428625"/>
            <a:ext cx="9288096" cy="5925041"/>
          </a:xfrm>
          <a:solidFill>
            <a:schemeClr val="accent2">
              <a:lumMod val="20000"/>
              <a:lumOff val="80000"/>
            </a:schemeClr>
          </a:solidFill>
        </p:spPr>
        <p:txBody>
          <a:bodyPr/>
          <a:lstStyle/>
          <a:p>
            <a:r>
              <a:rPr lang="nb-NO" sz="2400" dirty="0"/>
              <a:t>REKOM er en forkortelse for Regional ordning for kompetanseutvikling i barnehagen.</a:t>
            </a:r>
            <a:br>
              <a:rPr lang="nb-NO" sz="2400" dirty="0"/>
            </a:br>
            <a:br>
              <a:rPr lang="nb-NO" sz="2400" dirty="0"/>
            </a:br>
            <a:r>
              <a:rPr lang="nb-NO" sz="2400" dirty="0"/>
              <a:t>Rennebu kommune tilhører Gauldalsregionen</a:t>
            </a:r>
            <a:br>
              <a:rPr lang="nb-NO" sz="2400" dirty="0"/>
            </a:br>
            <a:br>
              <a:rPr lang="nb-NO" sz="2400" dirty="0"/>
            </a:br>
            <a:r>
              <a:rPr lang="nb-NO" sz="2400" dirty="0" err="1"/>
              <a:t>Gauldalsregionen</a:t>
            </a:r>
            <a:r>
              <a:rPr lang="nb-NO" sz="2400" dirty="0"/>
              <a:t> har opprettet et gjensidig forpliktende samarbeid med DMMH, som finansieres av REKOM – midler.</a:t>
            </a:r>
            <a:br>
              <a:rPr lang="nb-NO" sz="2400" dirty="0"/>
            </a:br>
            <a:br>
              <a:rPr lang="nb-NO" sz="2400" dirty="0"/>
            </a:br>
            <a:r>
              <a:rPr lang="nb-NO" sz="2400" dirty="0"/>
              <a:t>Arbeidsformen er barnehagebasert kompetanseutvikling.</a:t>
            </a:r>
            <a:br>
              <a:rPr lang="nb-NO" sz="2400" dirty="0"/>
            </a:br>
            <a:br>
              <a:rPr lang="nb-NO" sz="2800" dirty="0"/>
            </a:br>
            <a:r>
              <a:rPr lang="nb-NO" sz="2400" dirty="0"/>
              <a:t>BARNEHAGEBASERT KOMPETANSEUTVIKLING (UTVIKLINGSARBEID) KJENNETEGNES AV AT DET KOMMER NEDENFRA – ET BEHOV OG ØNSKE FRA DE SOM JOBBER MED BARNA OG VET HVOR «SKOEN TRYKKER» og at alle deltar.</a:t>
            </a:r>
          </a:p>
        </p:txBody>
      </p:sp>
    </p:spTree>
    <p:extLst>
      <p:ext uri="{BB962C8B-B14F-4D97-AF65-F5344CB8AC3E}">
        <p14:creationId xmlns:p14="http://schemas.microsoft.com/office/powerpoint/2010/main" val="3578434368"/>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47DDD5C6-582A-4ED0-A2B2-01007B337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pic>
        <p:nvPicPr>
          <p:cNvPr id="6" name="Plassholder for innhold 5" descr="Rosa ball klargjør en pil som peker til en ball">
            <a:extLst>
              <a:ext uri="{FF2B5EF4-FFF2-40B4-BE49-F238E27FC236}">
                <a16:creationId xmlns:a16="http://schemas.microsoft.com/office/drawing/2014/main" id="{20C73A2C-FA91-498A-EAD4-40203F84811A}"/>
              </a:ext>
            </a:extLst>
          </p:cNvPr>
          <p:cNvPicPr>
            <a:picLocks noGrp="1" noChangeAspect="1"/>
          </p:cNvPicPr>
          <p:nvPr>
            <p:ph idx="1"/>
          </p:nvPr>
        </p:nvPicPr>
        <p:blipFill rotWithShape="1">
          <a:blip r:embed="rId2" cstate="print">
            <a:alphaModFix/>
            <a:extLst>
              <a:ext uri="{28A0092B-C50C-407E-A947-70E740481C1C}">
                <a14:useLocalDpi xmlns:a14="http://schemas.microsoft.com/office/drawing/2010/main" val="0"/>
              </a:ext>
            </a:extLst>
          </a:blip>
          <a:srcRect b="15730"/>
          <a:stretch/>
        </p:blipFill>
        <p:spPr>
          <a:xfrm>
            <a:off x="6647" y="-10391"/>
            <a:ext cx="12191979" cy="6857990"/>
          </a:xfrm>
          <a:prstGeom prst="rect">
            <a:avLst/>
          </a:prstGeom>
        </p:spPr>
      </p:pic>
      <p:sp>
        <p:nvSpPr>
          <p:cNvPr id="15" name="Rectangle 14">
            <a:extLst>
              <a:ext uri="{FF2B5EF4-FFF2-40B4-BE49-F238E27FC236}">
                <a16:creationId xmlns:a16="http://schemas.microsoft.com/office/drawing/2014/main" id="{C5480330-D626-4BB1-A072-22D07F7C66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189585"/>
            <a:ext cx="12192000" cy="4678805"/>
          </a:xfrm>
          <a:prstGeom prst="rect">
            <a:avLst/>
          </a:prstGeom>
          <a:gradFill>
            <a:gsLst>
              <a:gs pos="0">
                <a:srgbClr val="000000">
                  <a:alpha val="54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2" name="Tittel 1">
            <a:extLst>
              <a:ext uri="{FF2B5EF4-FFF2-40B4-BE49-F238E27FC236}">
                <a16:creationId xmlns:a16="http://schemas.microsoft.com/office/drawing/2014/main" id="{4569FB70-3739-E7D5-5839-78ACB8F09D04}"/>
              </a:ext>
            </a:extLst>
          </p:cNvPr>
          <p:cNvSpPr>
            <a:spLocks noGrp="1"/>
          </p:cNvSpPr>
          <p:nvPr>
            <p:ph type="title"/>
          </p:nvPr>
        </p:nvSpPr>
        <p:spPr>
          <a:xfrm>
            <a:off x="1078992" y="1034717"/>
            <a:ext cx="9284208" cy="4612101"/>
          </a:xfrm>
        </p:spPr>
        <p:txBody>
          <a:bodyPr vert="horz" lIns="91440" tIns="45720" rIns="91440" bIns="45720" rtlCol="0" anchor="b">
            <a:normAutofit fontScale="90000"/>
          </a:bodyPr>
          <a:lstStyle/>
          <a:p>
            <a:br>
              <a:rPr lang="en-US" sz="2200" cap="all" dirty="0">
                <a:solidFill>
                  <a:schemeClr val="bg1"/>
                </a:solidFill>
              </a:rPr>
            </a:br>
            <a:br>
              <a:rPr lang="en-US" sz="2200" cap="all" dirty="0">
                <a:solidFill>
                  <a:schemeClr val="bg1"/>
                </a:solidFill>
              </a:rPr>
            </a:br>
            <a:br>
              <a:rPr lang="en-US" sz="2200" cap="all" dirty="0">
                <a:solidFill>
                  <a:schemeClr val="bg1"/>
                </a:solidFill>
              </a:rPr>
            </a:br>
            <a:r>
              <a:rPr lang="en-US" sz="2200" cap="all" dirty="0">
                <a:solidFill>
                  <a:schemeClr val="bg1"/>
                </a:solidFill>
              </a:rPr>
              <a:t>VI VILLE FORTSETTE MED DET ARBEIDET VI VAR INNE I OG SAMTIDIG FLETTE INN NYE FORVENTNINGER OG MÅL FOR SEKTOREN. Da </a:t>
            </a:r>
            <a:r>
              <a:rPr lang="en-US" sz="2200" cap="all" dirty="0" err="1">
                <a:solidFill>
                  <a:schemeClr val="bg1"/>
                </a:solidFill>
              </a:rPr>
              <a:t>passet</a:t>
            </a:r>
            <a:r>
              <a:rPr lang="en-US" sz="2200" cap="all" dirty="0">
                <a:solidFill>
                  <a:schemeClr val="bg1"/>
                </a:solidFill>
              </a:rPr>
              <a:t> det </a:t>
            </a:r>
            <a:r>
              <a:rPr lang="en-US" sz="2200" cap="all" dirty="0" err="1">
                <a:solidFill>
                  <a:schemeClr val="bg1"/>
                </a:solidFill>
              </a:rPr>
              <a:t>godt</a:t>
            </a:r>
            <a:r>
              <a:rPr lang="en-US" sz="2200" cap="all" dirty="0">
                <a:solidFill>
                  <a:schemeClr val="bg1"/>
                </a:solidFill>
              </a:rPr>
              <a:t> å FÅ VEILEDNING OG MIDLER GJENNOM REKOM.</a:t>
            </a:r>
            <a:br>
              <a:rPr lang="en-US" sz="2200" cap="all" dirty="0">
                <a:solidFill>
                  <a:schemeClr val="bg1"/>
                </a:solidFill>
              </a:rPr>
            </a:br>
            <a:br>
              <a:rPr lang="en-US" sz="2200" cap="all" dirty="0">
                <a:solidFill>
                  <a:schemeClr val="bg1"/>
                </a:solidFill>
              </a:rPr>
            </a:br>
            <a:r>
              <a:rPr lang="en-US" sz="2200" cap="all" dirty="0">
                <a:solidFill>
                  <a:schemeClr val="bg1"/>
                </a:solidFill>
              </a:rPr>
              <a:t>MARI WESTERHUS BLE VÅR VEILEDER FRA DMMH. </a:t>
            </a:r>
            <a:r>
              <a:rPr lang="en-US" sz="2200" cap="all" dirty="0" err="1">
                <a:solidFill>
                  <a:schemeClr val="bg1"/>
                </a:solidFill>
              </a:rPr>
              <a:t>Nå</a:t>
            </a:r>
            <a:r>
              <a:rPr lang="en-US" sz="2200" cap="all" dirty="0">
                <a:solidFill>
                  <a:schemeClr val="bg1"/>
                </a:solidFill>
              </a:rPr>
              <a:t> </a:t>
            </a:r>
            <a:r>
              <a:rPr lang="en-US" sz="2200" cap="all" dirty="0" err="1">
                <a:solidFill>
                  <a:schemeClr val="bg1"/>
                </a:solidFill>
              </a:rPr>
              <a:t>skulle</a:t>
            </a:r>
            <a:r>
              <a:rPr lang="en-US" sz="2200" cap="all" dirty="0">
                <a:solidFill>
                  <a:schemeClr val="bg1"/>
                </a:solidFill>
              </a:rPr>
              <a:t> VI  FINNE EN FELLES RETNING DER VI SAMLET DET VI HADDE JOBBET MED INN I DET NYE </a:t>
            </a:r>
            <a:r>
              <a:rPr lang="en-US" sz="2200" cap="all" dirty="0" err="1">
                <a:solidFill>
                  <a:schemeClr val="bg1"/>
                </a:solidFill>
              </a:rPr>
              <a:t>og</a:t>
            </a:r>
            <a:r>
              <a:rPr lang="en-US" sz="2200" cap="all" dirty="0">
                <a:solidFill>
                  <a:schemeClr val="bg1"/>
                </a:solidFill>
              </a:rPr>
              <a:t> </a:t>
            </a:r>
            <a:r>
              <a:rPr lang="en-US" sz="2200" cap="all" dirty="0" err="1">
                <a:solidFill>
                  <a:schemeClr val="bg1"/>
                </a:solidFill>
              </a:rPr>
              <a:t>lage</a:t>
            </a:r>
            <a:r>
              <a:rPr lang="en-US" sz="2200" cap="all" dirty="0">
                <a:solidFill>
                  <a:schemeClr val="bg1"/>
                </a:solidFill>
              </a:rPr>
              <a:t> </a:t>
            </a:r>
            <a:r>
              <a:rPr lang="en-US" sz="2200" cap="all" dirty="0" err="1">
                <a:solidFill>
                  <a:schemeClr val="bg1"/>
                </a:solidFill>
              </a:rPr>
              <a:t>en</a:t>
            </a:r>
            <a:r>
              <a:rPr lang="en-US" sz="2200" cap="all" dirty="0">
                <a:solidFill>
                  <a:schemeClr val="bg1"/>
                </a:solidFill>
              </a:rPr>
              <a:t> </a:t>
            </a:r>
            <a:r>
              <a:rPr lang="en-US" sz="2200" cap="all" dirty="0" err="1">
                <a:solidFill>
                  <a:schemeClr val="bg1"/>
                </a:solidFill>
              </a:rPr>
              <a:t>problemstilling</a:t>
            </a:r>
            <a:r>
              <a:rPr lang="en-US" sz="2200" cap="all" dirty="0">
                <a:solidFill>
                  <a:schemeClr val="bg1"/>
                </a:solidFill>
              </a:rPr>
              <a:t>.</a:t>
            </a:r>
            <a:br>
              <a:rPr lang="en-US" sz="2200" cap="all" dirty="0">
                <a:solidFill>
                  <a:schemeClr val="bg1"/>
                </a:solidFill>
              </a:rPr>
            </a:br>
            <a:br>
              <a:rPr lang="en-US" sz="2200" cap="all" dirty="0">
                <a:solidFill>
                  <a:schemeClr val="bg1"/>
                </a:solidFill>
              </a:rPr>
            </a:br>
            <a:r>
              <a:rPr lang="en-US" sz="2200" i="1" cap="all" dirty="0">
                <a:solidFill>
                  <a:schemeClr val="bg1"/>
                </a:solidFill>
              </a:rPr>
              <a:t>Mari </a:t>
            </a:r>
            <a:r>
              <a:rPr lang="en-US" sz="2200" i="1" cap="all" dirty="0" err="1">
                <a:solidFill>
                  <a:schemeClr val="bg1"/>
                </a:solidFill>
              </a:rPr>
              <a:t>ble</a:t>
            </a:r>
            <a:r>
              <a:rPr lang="en-US" sz="2200" i="1" cap="all" dirty="0">
                <a:solidFill>
                  <a:schemeClr val="bg1"/>
                </a:solidFill>
              </a:rPr>
              <a:t> </a:t>
            </a:r>
            <a:r>
              <a:rPr lang="en-US" sz="2200" i="1" cap="all" dirty="0" err="1">
                <a:solidFill>
                  <a:schemeClr val="bg1"/>
                </a:solidFill>
              </a:rPr>
              <a:t>som</a:t>
            </a:r>
            <a:r>
              <a:rPr lang="en-US" sz="2200" i="1" cap="all" dirty="0">
                <a:solidFill>
                  <a:schemeClr val="bg1"/>
                </a:solidFill>
              </a:rPr>
              <a:t> “</a:t>
            </a:r>
            <a:r>
              <a:rPr lang="en-US" sz="2200" i="1" cap="all" dirty="0" err="1">
                <a:solidFill>
                  <a:schemeClr val="bg1"/>
                </a:solidFill>
              </a:rPr>
              <a:t>prinsessen</a:t>
            </a:r>
            <a:r>
              <a:rPr lang="en-US" sz="2200" i="1" cap="all" dirty="0">
                <a:solidFill>
                  <a:schemeClr val="bg1"/>
                </a:solidFill>
              </a:rPr>
              <a:t> </a:t>
            </a:r>
            <a:r>
              <a:rPr lang="en-US" sz="2200" i="1" cap="all" dirty="0" err="1">
                <a:solidFill>
                  <a:schemeClr val="bg1"/>
                </a:solidFill>
              </a:rPr>
              <a:t>som</a:t>
            </a:r>
            <a:r>
              <a:rPr lang="en-US" sz="2200" i="1" cap="all" dirty="0">
                <a:solidFill>
                  <a:schemeClr val="bg1"/>
                </a:solidFill>
              </a:rPr>
              <a:t> </a:t>
            </a:r>
            <a:r>
              <a:rPr lang="en-US" sz="2200" i="1" cap="all" dirty="0" err="1">
                <a:solidFill>
                  <a:schemeClr val="bg1"/>
                </a:solidFill>
              </a:rPr>
              <a:t>ingen</a:t>
            </a:r>
            <a:r>
              <a:rPr lang="en-US" sz="2200" i="1" cap="all" dirty="0">
                <a:solidFill>
                  <a:schemeClr val="bg1"/>
                </a:solidFill>
              </a:rPr>
              <a:t> </a:t>
            </a:r>
            <a:r>
              <a:rPr lang="en-US" sz="2200" i="1" cap="all" dirty="0" err="1">
                <a:solidFill>
                  <a:schemeClr val="bg1"/>
                </a:solidFill>
              </a:rPr>
              <a:t>kunne</a:t>
            </a:r>
            <a:r>
              <a:rPr lang="en-US" sz="2200" i="1" cap="all" dirty="0">
                <a:solidFill>
                  <a:schemeClr val="bg1"/>
                </a:solidFill>
              </a:rPr>
              <a:t> </a:t>
            </a:r>
            <a:r>
              <a:rPr lang="en-US" sz="2200" i="1" cap="all" dirty="0" err="1">
                <a:solidFill>
                  <a:schemeClr val="bg1"/>
                </a:solidFill>
              </a:rPr>
              <a:t>målbinde</a:t>
            </a:r>
            <a:r>
              <a:rPr lang="en-US" sz="2200" i="1" cap="all" dirty="0">
                <a:solidFill>
                  <a:schemeClr val="bg1"/>
                </a:solidFill>
              </a:rPr>
              <a:t>” </a:t>
            </a:r>
            <a:r>
              <a:rPr lang="en-US" sz="2200" i="1" cap="all" dirty="0" err="1">
                <a:solidFill>
                  <a:schemeClr val="bg1"/>
                </a:solidFill>
              </a:rPr>
              <a:t>hun</a:t>
            </a:r>
            <a:r>
              <a:rPr lang="en-US" sz="2200" i="1" cap="all" dirty="0">
                <a:solidFill>
                  <a:schemeClr val="bg1"/>
                </a:solidFill>
              </a:rPr>
              <a:t> stiller </a:t>
            </a:r>
            <a:r>
              <a:rPr lang="en-US" sz="2200" i="1" cap="all" dirty="0" err="1">
                <a:solidFill>
                  <a:schemeClr val="bg1"/>
                </a:solidFill>
              </a:rPr>
              <a:t>spørsmål</a:t>
            </a:r>
            <a:r>
              <a:rPr lang="en-US" sz="2200" i="1" cap="all" dirty="0">
                <a:solidFill>
                  <a:schemeClr val="bg1"/>
                </a:solidFill>
              </a:rPr>
              <a:t>, </a:t>
            </a:r>
            <a:r>
              <a:rPr lang="en-US" sz="2200" i="1" cap="all" dirty="0" err="1">
                <a:solidFill>
                  <a:schemeClr val="bg1"/>
                </a:solidFill>
              </a:rPr>
              <a:t>utfordrer</a:t>
            </a:r>
            <a:r>
              <a:rPr lang="en-US" sz="2200" i="1" cap="all" dirty="0">
                <a:solidFill>
                  <a:schemeClr val="bg1"/>
                </a:solidFill>
              </a:rPr>
              <a:t> </a:t>
            </a:r>
            <a:r>
              <a:rPr lang="en-US" sz="2200" i="1" cap="all" dirty="0" err="1">
                <a:solidFill>
                  <a:schemeClr val="bg1"/>
                </a:solidFill>
              </a:rPr>
              <a:t>oss</a:t>
            </a:r>
            <a:r>
              <a:rPr lang="en-US" sz="2200" i="1" cap="all" dirty="0">
                <a:solidFill>
                  <a:schemeClr val="bg1"/>
                </a:solidFill>
              </a:rPr>
              <a:t> </a:t>
            </a:r>
            <a:r>
              <a:rPr lang="en-US" sz="2200" i="1" cap="all" dirty="0" err="1">
                <a:solidFill>
                  <a:schemeClr val="bg1"/>
                </a:solidFill>
              </a:rPr>
              <a:t>og</a:t>
            </a:r>
            <a:r>
              <a:rPr lang="en-US" sz="2200" i="1" cap="all" dirty="0">
                <a:solidFill>
                  <a:schemeClr val="bg1"/>
                </a:solidFill>
              </a:rPr>
              <a:t> </a:t>
            </a:r>
            <a:r>
              <a:rPr lang="en-US" sz="2200" i="1" cap="all" dirty="0" err="1">
                <a:solidFill>
                  <a:schemeClr val="bg1"/>
                </a:solidFill>
              </a:rPr>
              <a:t>vil</a:t>
            </a:r>
            <a:r>
              <a:rPr lang="en-US" sz="2200" i="1" cap="all" dirty="0">
                <a:solidFill>
                  <a:schemeClr val="bg1"/>
                </a:solidFill>
              </a:rPr>
              <a:t> at vi </a:t>
            </a:r>
            <a:r>
              <a:rPr lang="en-US" sz="2200" i="1" cap="all" dirty="0" err="1">
                <a:solidFill>
                  <a:schemeClr val="bg1"/>
                </a:solidFill>
              </a:rPr>
              <a:t>skal</a:t>
            </a:r>
            <a:r>
              <a:rPr lang="en-US" sz="2200" i="1" cap="all" dirty="0">
                <a:solidFill>
                  <a:schemeClr val="bg1"/>
                </a:solidFill>
              </a:rPr>
              <a:t> </a:t>
            </a:r>
            <a:r>
              <a:rPr lang="en-US" sz="2200" i="1" cap="all" dirty="0" err="1">
                <a:solidFill>
                  <a:schemeClr val="bg1"/>
                </a:solidFill>
              </a:rPr>
              <a:t>målbinde</a:t>
            </a:r>
            <a:r>
              <a:rPr lang="en-US" sz="2200" i="1" cap="all" dirty="0">
                <a:solidFill>
                  <a:schemeClr val="bg1"/>
                </a:solidFill>
              </a:rPr>
              <a:t> </a:t>
            </a:r>
            <a:r>
              <a:rPr lang="en-US" sz="2200" i="1" cap="all" dirty="0" err="1">
                <a:solidFill>
                  <a:schemeClr val="bg1"/>
                </a:solidFill>
              </a:rPr>
              <a:t>henne</a:t>
            </a:r>
            <a:r>
              <a:rPr lang="en-US" sz="2200" i="1" cap="all" dirty="0">
                <a:solidFill>
                  <a:schemeClr val="bg1"/>
                </a:solidFill>
              </a:rPr>
              <a:t> med </a:t>
            </a:r>
            <a:r>
              <a:rPr lang="en-US" sz="2200" i="1" cap="all" dirty="0" err="1">
                <a:solidFill>
                  <a:schemeClr val="bg1"/>
                </a:solidFill>
              </a:rPr>
              <a:t>en</a:t>
            </a:r>
            <a:r>
              <a:rPr lang="en-US" sz="2200" i="1" cap="all" dirty="0">
                <a:solidFill>
                  <a:schemeClr val="bg1"/>
                </a:solidFill>
              </a:rPr>
              <a:t> god </a:t>
            </a:r>
            <a:r>
              <a:rPr lang="en-US" sz="2200" i="1" cap="all" dirty="0" err="1">
                <a:solidFill>
                  <a:schemeClr val="bg1"/>
                </a:solidFill>
              </a:rPr>
              <a:t>problemstilling</a:t>
            </a:r>
            <a:r>
              <a:rPr lang="en-US" sz="2200" i="1" cap="all" dirty="0">
                <a:solidFill>
                  <a:schemeClr val="bg1"/>
                </a:solidFill>
              </a:rPr>
              <a:t>!</a:t>
            </a:r>
            <a:br>
              <a:rPr lang="en-US" sz="2200" i="1" cap="all" dirty="0">
                <a:solidFill>
                  <a:schemeClr val="bg1"/>
                </a:solidFill>
              </a:rPr>
            </a:br>
            <a:br>
              <a:rPr lang="en-US" sz="2200" cap="all" dirty="0">
                <a:solidFill>
                  <a:schemeClr val="bg1"/>
                </a:solidFill>
              </a:rPr>
            </a:br>
            <a:br>
              <a:rPr lang="en-US" sz="2200" cap="all" dirty="0">
                <a:solidFill>
                  <a:schemeClr val="bg1"/>
                </a:solidFill>
              </a:rPr>
            </a:br>
            <a:endParaRPr lang="en-US" sz="2200" cap="all" dirty="0">
              <a:solidFill>
                <a:schemeClr val="bg1"/>
              </a:solidFill>
            </a:endParaRPr>
          </a:p>
        </p:txBody>
      </p:sp>
      <p:cxnSp>
        <p:nvCxnSpPr>
          <p:cNvPr id="17" name="Straight Connector 16">
            <a:extLst>
              <a:ext uri="{FF2B5EF4-FFF2-40B4-BE49-F238E27FC236}">
                <a16:creationId xmlns:a16="http://schemas.microsoft.com/office/drawing/2014/main" id="{CFA49A52-5015-434E-A9B4-E3B97DB8B4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26" y="4965465"/>
            <a:ext cx="804195" cy="0"/>
          </a:xfrm>
          <a:prstGeom prst="line">
            <a:avLst/>
          </a:prstGeom>
          <a:ln w="8572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458843"/>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18">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6" name="Rectangle 20">
            <a:extLst>
              <a:ext uri="{FF2B5EF4-FFF2-40B4-BE49-F238E27FC236}">
                <a16:creationId xmlns:a16="http://schemas.microsoft.com/office/drawing/2014/main" id="{511C99DC-C3C5-4EBE-91DD-345109C3D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2" name="Tittel 1">
            <a:extLst>
              <a:ext uri="{FF2B5EF4-FFF2-40B4-BE49-F238E27FC236}">
                <a16:creationId xmlns:a16="http://schemas.microsoft.com/office/drawing/2014/main" id="{EAE6EEFB-5EB3-1ED7-D66B-EECAD6A5C0B7}"/>
              </a:ext>
            </a:extLst>
          </p:cNvPr>
          <p:cNvSpPr>
            <a:spLocks noGrp="1"/>
          </p:cNvSpPr>
          <p:nvPr>
            <p:ph type="title"/>
          </p:nvPr>
        </p:nvSpPr>
        <p:spPr>
          <a:xfrm>
            <a:off x="1044516" y="1076635"/>
            <a:ext cx="3930256" cy="5209865"/>
          </a:xfrm>
        </p:spPr>
        <p:txBody>
          <a:bodyPr vert="horz" lIns="91440" tIns="45720" rIns="91440" bIns="45720" rtlCol="0" anchor="t">
            <a:normAutofit/>
          </a:bodyPr>
          <a:lstStyle/>
          <a:p>
            <a:r>
              <a:rPr lang="en-US" sz="2800" cap="all" dirty="0"/>
              <a:t>Mari </a:t>
            </a:r>
            <a:r>
              <a:rPr lang="en-US" sz="2800" cap="all" dirty="0" err="1"/>
              <a:t>hadde</a:t>
            </a:r>
            <a:r>
              <a:rPr lang="en-US" sz="2800" cap="all" dirty="0"/>
              <a:t> </a:t>
            </a:r>
            <a:r>
              <a:rPr lang="en-US" sz="2800" cap="all" dirty="0" err="1"/>
              <a:t>en</a:t>
            </a:r>
            <a:r>
              <a:rPr lang="en-US" sz="2800" cap="all" dirty="0"/>
              <a:t> </a:t>
            </a:r>
            <a:r>
              <a:rPr lang="en-US" sz="2800" cap="all" dirty="0" err="1"/>
              <a:t>kursdag</a:t>
            </a:r>
            <a:r>
              <a:rPr lang="en-US" sz="2800" cap="all" dirty="0"/>
              <a:t> der </a:t>
            </a:r>
            <a:r>
              <a:rPr lang="en-US" sz="2800" cap="all" dirty="0" err="1"/>
              <a:t>tema</a:t>
            </a:r>
            <a:r>
              <a:rPr lang="en-US" sz="2800" cap="all" dirty="0"/>
              <a:t> var:</a:t>
            </a:r>
            <a:br>
              <a:rPr lang="en-US" sz="2800" cap="all" dirty="0"/>
            </a:br>
            <a:r>
              <a:rPr lang="en-US" sz="2800" cap="all" dirty="0"/>
              <a:t>«</a:t>
            </a:r>
            <a:r>
              <a:rPr lang="en-US" sz="2800" cap="all" dirty="0" err="1"/>
              <a:t>Kvalitet</a:t>
            </a:r>
            <a:r>
              <a:rPr lang="en-US" sz="2800" cap="all" dirty="0"/>
              <a:t> i </a:t>
            </a:r>
            <a:r>
              <a:rPr lang="en-US" sz="2800" cap="all" dirty="0" err="1"/>
              <a:t>barnehagen</a:t>
            </a:r>
            <a:r>
              <a:rPr lang="en-US" sz="2800" cap="all" dirty="0"/>
              <a:t> – det er </a:t>
            </a:r>
            <a:r>
              <a:rPr lang="en-US" sz="2800" i="1" cap="all" dirty="0"/>
              <a:t>deg </a:t>
            </a:r>
            <a:r>
              <a:rPr lang="en-US" sz="2800" cap="all" dirty="0"/>
              <a:t>det </a:t>
            </a:r>
            <a:r>
              <a:rPr lang="en-US" sz="2800" cap="all" dirty="0" err="1"/>
              <a:t>kommer</a:t>
            </a:r>
            <a:r>
              <a:rPr lang="en-US" sz="2800" cap="all" dirty="0"/>
              <a:t> an </a:t>
            </a:r>
            <a:r>
              <a:rPr lang="en-US" sz="2800" cap="all" dirty="0" err="1"/>
              <a:t>på</a:t>
            </a:r>
            <a:r>
              <a:rPr lang="en-US" sz="2800" cap="all" dirty="0"/>
              <a:t>!»</a:t>
            </a:r>
            <a:br>
              <a:rPr lang="en-US" sz="2800" cap="all" dirty="0"/>
            </a:br>
            <a:br>
              <a:rPr lang="en-US" sz="2800" cap="all" dirty="0"/>
            </a:br>
            <a:r>
              <a:rPr lang="en-US" sz="2800" cap="all" dirty="0"/>
              <a:t>vi </a:t>
            </a:r>
            <a:r>
              <a:rPr lang="en-US" sz="2800" cap="all" dirty="0" err="1"/>
              <a:t>får</a:t>
            </a:r>
            <a:r>
              <a:rPr lang="en-US" sz="2800" cap="all" dirty="0"/>
              <a:t> </a:t>
            </a:r>
            <a:r>
              <a:rPr lang="en-US" sz="2800" cap="all" dirty="0" err="1"/>
              <a:t>forsterket</a:t>
            </a:r>
            <a:r>
              <a:rPr lang="en-US" sz="2800" cap="all" dirty="0"/>
              <a:t> </a:t>
            </a:r>
            <a:r>
              <a:rPr lang="en-US" sz="2800" cap="all" dirty="0" err="1"/>
              <a:t>viktigheten</a:t>
            </a:r>
            <a:r>
              <a:rPr lang="en-US" sz="2800" cap="all" dirty="0"/>
              <a:t> av at alle er med </a:t>
            </a:r>
            <a:r>
              <a:rPr lang="en-US" sz="2800" cap="all" dirty="0" err="1"/>
              <a:t>og</a:t>
            </a:r>
            <a:r>
              <a:rPr lang="en-US" sz="2800" cap="all" dirty="0"/>
              <a:t> at alle </a:t>
            </a:r>
            <a:r>
              <a:rPr lang="en-US" sz="2800" cap="all" dirty="0" err="1"/>
              <a:t>må</a:t>
            </a:r>
            <a:r>
              <a:rPr lang="en-US" sz="2800" cap="all" dirty="0"/>
              <a:t> </a:t>
            </a:r>
            <a:r>
              <a:rPr lang="en-US" sz="2800" cap="all" dirty="0" err="1"/>
              <a:t>bidra</a:t>
            </a:r>
            <a:r>
              <a:rPr lang="en-US" sz="2800" cap="all" dirty="0"/>
              <a:t>.</a:t>
            </a:r>
            <a:endParaRPr lang="en-US" sz="2800" i="1" cap="all" dirty="0"/>
          </a:p>
        </p:txBody>
      </p:sp>
      <p:cxnSp>
        <p:nvCxnSpPr>
          <p:cNvPr id="27" name="Straight Connector 22">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84" y="1186792"/>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lassholder for innhold 4" descr="Hender som holder hverandres hånd ledd og sammen satt sammen til å danne en sirkel">
            <a:extLst>
              <a:ext uri="{FF2B5EF4-FFF2-40B4-BE49-F238E27FC236}">
                <a16:creationId xmlns:a16="http://schemas.microsoft.com/office/drawing/2014/main" id="{056E1ED9-9698-4278-C11A-7051E7F68BAC}"/>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9648" r="15455" b="-1"/>
          <a:stretch/>
        </p:blipFill>
        <p:spPr>
          <a:xfrm>
            <a:off x="5780987" y="571499"/>
            <a:ext cx="5556298" cy="5715001"/>
          </a:xfrm>
          <a:prstGeom prst="rect">
            <a:avLst/>
          </a:prstGeom>
        </p:spPr>
      </p:pic>
    </p:spTree>
    <p:extLst>
      <p:ext uri="{BB962C8B-B14F-4D97-AF65-F5344CB8AC3E}">
        <p14:creationId xmlns:p14="http://schemas.microsoft.com/office/powerpoint/2010/main" val="3214162125"/>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902D1A37-7C2A-4258-95A8-919D781C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2" name="Tittel 1">
            <a:extLst>
              <a:ext uri="{FF2B5EF4-FFF2-40B4-BE49-F238E27FC236}">
                <a16:creationId xmlns:a16="http://schemas.microsoft.com/office/drawing/2014/main" id="{15E85A10-4440-8940-3701-8B1578562B60}"/>
              </a:ext>
            </a:extLst>
          </p:cNvPr>
          <p:cNvSpPr>
            <a:spLocks noGrp="1"/>
          </p:cNvSpPr>
          <p:nvPr>
            <p:ph type="title"/>
          </p:nvPr>
        </p:nvSpPr>
        <p:spPr>
          <a:xfrm>
            <a:off x="1069646" y="377191"/>
            <a:ext cx="10188904" cy="1640146"/>
          </a:xfrm>
        </p:spPr>
        <p:txBody>
          <a:bodyPr vert="horz" lIns="91440" tIns="45720" rIns="91440" bIns="45720" rtlCol="0" anchor="t">
            <a:normAutofit fontScale="90000"/>
          </a:bodyPr>
          <a:lstStyle/>
          <a:p>
            <a:r>
              <a:rPr lang="en-US" sz="2200" cap="all" dirty="0"/>
              <a:t>“</a:t>
            </a:r>
            <a:r>
              <a:rPr lang="en-US" sz="2200" cap="all" dirty="0" err="1"/>
              <a:t>Ledelse</a:t>
            </a:r>
            <a:r>
              <a:rPr lang="en-US" sz="2200" cap="all" dirty="0"/>
              <a:t> av utviklingsarbeid” </a:t>
            </a:r>
            <a:r>
              <a:rPr lang="en-US" sz="2200" cap="all" dirty="0" err="1"/>
              <a:t>ble</a:t>
            </a:r>
            <a:r>
              <a:rPr lang="en-US" sz="2200" cap="all" dirty="0"/>
              <a:t> </a:t>
            </a:r>
            <a:r>
              <a:rPr lang="en-US" sz="2200" cap="all" dirty="0" err="1"/>
              <a:t>tema</a:t>
            </a:r>
            <a:r>
              <a:rPr lang="en-US" sz="2200" cap="all" dirty="0"/>
              <a:t> </a:t>
            </a:r>
            <a:r>
              <a:rPr lang="en-US" sz="2200" cap="all" dirty="0" err="1"/>
              <a:t>på</a:t>
            </a:r>
            <a:r>
              <a:rPr lang="en-US" sz="2200" cap="all" dirty="0"/>
              <a:t> </a:t>
            </a:r>
            <a:r>
              <a:rPr lang="en-US" sz="2200" cap="all" dirty="0" err="1"/>
              <a:t>veiledningsmøtene</a:t>
            </a:r>
            <a:r>
              <a:rPr lang="en-US" sz="2200" cap="all" dirty="0"/>
              <a:t> </a:t>
            </a:r>
            <a:r>
              <a:rPr lang="en-US" sz="2200" cap="all" dirty="0" err="1"/>
              <a:t>som</a:t>
            </a:r>
            <a:r>
              <a:rPr lang="en-US" sz="2200" cap="all" dirty="0"/>
              <a:t> </a:t>
            </a:r>
            <a:r>
              <a:rPr lang="en-US" sz="2200" cap="all" dirty="0" err="1"/>
              <a:t>ped.lederne</a:t>
            </a:r>
            <a:r>
              <a:rPr lang="en-US" sz="2200" cap="all" dirty="0"/>
              <a:t>, </a:t>
            </a:r>
            <a:r>
              <a:rPr lang="en-US" sz="2200" cap="all" dirty="0" err="1"/>
              <a:t>styrerne</a:t>
            </a:r>
            <a:r>
              <a:rPr lang="en-US" sz="2200" cap="all" dirty="0"/>
              <a:t> </a:t>
            </a:r>
            <a:r>
              <a:rPr lang="en-US" sz="2200" cap="all" dirty="0" err="1"/>
              <a:t>og</a:t>
            </a:r>
            <a:r>
              <a:rPr lang="en-US" sz="2200" cap="all" dirty="0"/>
              <a:t> </a:t>
            </a:r>
            <a:r>
              <a:rPr lang="en-US" sz="2200" cap="all" dirty="0" err="1"/>
              <a:t>virksomhetsleder</a:t>
            </a:r>
            <a:r>
              <a:rPr lang="en-US" sz="2200" cap="all" dirty="0"/>
              <a:t> </a:t>
            </a:r>
            <a:r>
              <a:rPr lang="en-US" sz="2200" cap="all" dirty="0" err="1"/>
              <a:t>hadde</a:t>
            </a:r>
            <a:r>
              <a:rPr lang="en-US" sz="2200" cap="all" dirty="0"/>
              <a:t> med </a:t>
            </a:r>
            <a:r>
              <a:rPr lang="en-US" sz="2200" cap="all" dirty="0" err="1"/>
              <a:t>mari</a:t>
            </a:r>
            <a:r>
              <a:rPr lang="en-US" sz="2200" cap="all" dirty="0"/>
              <a:t>.</a:t>
            </a:r>
            <a:br>
              <a:rPr lang="en-US" sz="2200" cap="all" dirty="0"/>
            </a:br>
            <a:r>
              <a:rPr lang="en-US" sz="2200" cap="all" dirty="0"/>
              <a:t>Å </a:t>
            </a:r>
            <a:r>
              <a:rPr lang="en-US" sz="2200" cap="all" dirty="0" err="1"/>
              <a:t>lede</a:t>
            </a:r>
            <a:r>
              <a:rPr lang="en-US" sz="2200" cap="all" dirty="0"/>
              <a:t> </a:t>
            </a:r>
            <a:r>
              <a:rPr lang="en-US" sz="2200" cap="all" dirty="0" err="1"/>
              <a:t>refleksjonsprosesser</a:t>
            </a:r>
            <a:r>
              <a:rPr lang="en-US" sz="2200" cap="all" dirty="0"/>
              <a:t>, </a:t>
            </a:r>
            <a:r>
              <a:rPr lang="en-US" sz="2200" cap="all" dirty="0" err="1"/>
              <a:t>bli</a:t>
            </a:r>
            <a:r>
              <a:rPr lang="en-US" sz="2200" cap="all" dirty="0"/>
              <a:t> </a:t>
            </a:r>
            <a:r>
              <a:rPr lang="en-US" sz="2200" cap="all" dirty="0" err="1"/>
              <a:t>kjent</a:t>
            </a:r>
            <a:r>
              <a:rPr lang="en-US" sz="2200" cap="all" dirty="0"/>
              <a:t>, </a:t>
            </a:r>
            <a:r>
              <a:rPr lang="en-US" sz="2200" cap="all" dirty="0" err="1"/>
              <a:t>motivere</a:t>
            </a:r>
            <a:r>
              <a:rPr lang="en-US" sz="2200" cap="all" dirty="0"/>
              <a:t>, </a:t>
            </a:r>
            <a:r>
              <a:rPr lang="en-US" sz="2200" cap="all" dirty="0" err="1"/>
              <a:t>veilede</a:t>
            </a:r>
            <a:r>
              <a:rPr lang="en-US" sz="2200" cap="all" dirty="0"/>
              <a:t>, </a:t>
            </a:r>
            <a:r>
              <a:rPr lang="en-US" sz="2200" cap="all" dirty="0" err="1"/>
              <a:t>reflektere</a:t>
            </a:r>
            <a:r>
              <a:rPr lang="en-US" sz="2200" cap="all" dirty="0"/>
              <a:t> </a:t>
            </a:r>
            <a:r>
              <a:rPr lang="en-US" sz="2200" cap="all" dirty="0" err="1"/>
              <a:t>sammen</a:t>
            </a:r>
            <a:r>
              <a:rPr lang="en-US" sz="2200" cap="all" dirty="0"/>
              <a:t> </a:t>
            </a:r>
            <a:r>
              <a:rPr lang="en-US" sz="2200" cap="all" dirty="0" err="1"/>
              <a:t>og</a:t>
            </a:r>
            <a:r>
              <a:rPr lang="en-US" sz="2200" cap="all" dirty="0"/>
              <a:t> </a:t>
            </a:r>
            <a:r>
              <a:rPr lang="en-US" sz="2200" cap="all" dirty="0" err="1"/>
              <a:t>støtte</a:t>
            </a:r>
            <a:r>
              <a:rPr lang="en-US" sz="2200" cap="all" dirty="0"/>
              <a:t> </a:t>
            </a:r>
            <a:r>
              <a:rPr lang="en-US" sz="2200" cap="all" dirty="0" err="1"/>
              <a:t>medarbeiderne</a:t>
            </a:r>
            <a:r>
              <a:rPr lang="en-US" sz="2200" cap="all" dirty="0"/>
              <a:t> </a:t>
            </a:r>
            <a:r>
              <a:rPr lang="en-US" sz="2200" cap="all" dirty="0" err="1"/>
              <a:t>på</a:t>
            </a:r>
            <a:r>
              <a:rPr lang="en-US" sz="2200" cap="all" dirty="0"/>
              <a:t> </a:t>
            </a:r>
            <a:r>
              <a:rPr lang="en-US" sz="2200" cap="all" dirty="0" err="1"/>
              <a:t>avdelingene</a:t>
            </a:r>
            <a:r>
              <a:rPr lang="en-US" sz="2200" cap="all" dirty="0"/>
              <a:t>.</a:t>
            </a:r>
            <a:br>
              <a:rPr lang="en-US" sz="2200" cap="all" dirty="0"/>
            </a:br>
            <a:r>
              <a:rPr lang="en-US" sz="2200" cap="all" dirty="0"/>
              <a:t>Det handler om </a:t>
            </a:r>
            <a:r>
              <a:rPr lang="en-US" sz="2200" cap="all" dirty="0" err="1"/>
              <a:t>egenutvkling</a:t>
            </a:r>
            <a:r>
              <a:rPr lang="en-US" sz="2200" cap="all" dirty="0"/>
              <a:t> </a:t>
            </a:r>
            <a:r>
              <a:rPr lang="en-US" sz="2200" cap="all" dirty="0" err="1"/>
              <a:t>og</a:t>
            </a:r>
            <a:r>
              <a:rPr lang="en-US" sz="2200" cap="all" dirty="0"/>
              <a:t> å </a:t>
            </a:r>
            <a:r>
              <a:rPr lang="en-US" sz="2200" cap="all" dirty="0" err="1"/>
              <a:t>bli</a:t>
            </a:r>
            <a:r>
              <a:rPr lang="en-US" sz="2200" cap="all" dirty="0"/>
              <a:t> </a:t>
            </a:r>
            <a:r>
              <a:rPr lang="en-US" sz="2200" cap="all" dirty="0" err="1"/>
              <a:t>trygg</a:t>
            </a:r>
            <a:r>
              <a:rPr lang="en-US" sz="2200" cap="all" dirty="0"/>
              <a:t> I sin </a:t>
            </a:r>
            <a:r>
              <a:rPr lang="en-US" sz="2200" cap="all" dirty="0" err="1"/>
              <a:t>rolle</a:t>
            </a:r>
            <a:r>
              <a:rPr lang="en-US" sz="2200" cap="all" dirty="0"/>
              <a:t>.</a:t>
            </a:r>
            <a:br>
              <a:rPr lang="en-US" sz="2200" cap="all" dirty="0"/>
            </a:br>
            <a:r>
              <a:rPr lang="en-US" sz="2200" cap="all" dirty="0"/>
              <a:t>Å </a:t>
            </a:r>
            <a:r>
              <a:rPr lang="en-US" sz="2200" cap="all" dirty="0" err="1"/>
              <a:t>myndiggjøre</a:t>
            </a:r>
            <a:r>
              <a:rPr lang="en-US" sz="2200" cap="all" dirty="0"/>
              <a:t>, </a:t>
            </a:r>
            <a:r>
              <a:rPr lang="en-US" sz="2200" cap="all" dirty="0" err="1"/>
              <a:t>ansvarliggjøre</a:t>
            </a:r>
            <a:r>
              <a:rPr lang="en-US" sz="2200" cap="all" dirty="0"/>
              <a:t> </a:t>
            </a:r>
            <a:r>
              <a:rPr lang="en-US" sz="2200" cap="all" dirty="0" err="1"/>
              <a:t>og</a:t>
            </a:r>
            <a:r>
              <a:rPr lang="en-US" sz="2200" cap="all" dirty="0"/>
              <a:t> </a:t>
            </a:r>
            <a:r>
              <a:rPr lang="en-US" sz="2200" cap="all" dirty="0" err="1"/>
              <a:t>bygge</a:t>
            </a:r>
            <a:r>
              <a:rPr lang="en-US" sz="2200" cap="all" dirty="0"/>
              <a:t> </a:t>
            </a:r>
            <a:r>
              <a:rPr lang="en-US" sz="2200" cap="all" dirty="0" err="1"/>
              <a:t>tillit</a:t>
            </a:r>
            <a:r>
              <a:rPr lang="en-US" sz="2200" cap="all" dirty="0"/>
              <a:t> er </a:t>
            </a:r>
            <a:r>
              <a:rPr lang="en-US" sz="2200" cap="all" dirty="0" err="1"/>
              <a:t>viktig</a:t>
            </a:r>
            <a:r>
              <a:rPr lang="en-US" sz="2200" cap="all" dirty="0"/>
              <a:t> I </a:t>
            </a:r>
            <a:r>
              <a:rPr lang="en-US" sz="2200" cap="all" dirty="0" err="1"/>
              <a:t>pedagogisk</a:t>
            </a:r>
            <a:r>
              <a:rPr lang="en-US" sz="2200" cap="all" dirty="0"/>
              <a:t> </a:t>
            </a:r>
            <a:r>
              <a:rPr lang="en-US" sz="2200" cap="all" dirty="0" err="1"/>
              <a:t>ledelse</a:t>
            </a:r>
            <a:r>
              <a:rPr lang="en-US" sz="2200" cap="all" dirty="0"/>
              <a:t>. Dette </a:t>
            </a:r>
            <a:r>
              <a:rPr lang="en-US" sz="2200" cap="all" dirty="0" err="1"/>
              <a:t>trenger</a:t>
            </a:r>
            <a:r>
              <a:rPr lang="en-US" sz="2200" cap="all" dirty="0"/>
              <a:t> </a:t>
            </a:r>
            <a:r>
              <a:rPr lang="en-US" sz="2200" cap="all" dirty="0" err="1"/>
              <a:t>ped.lederne</a:t>
            </a:r>
            <a:r>
              <a:rPr lang="en-US" sz="2200" cap="all" dirty="0"/>
              <a:t> </a:t>
            </a:r>
            <a:r>
              <a:rPr lang="en-US" sz="2200" cap="all" dirty="0" err="1"/>
              <a:t>tid</a:t>
            </a:r>
            <a:r>
              <a:rPr lang="en-US" sz="2200" cap="all" dirty="0"/>
              <a:t> </a:t>
            </a:r>
            <a:r>
              <a:rPr lang="en-US" sz="2200" cap="all" dirty="0" err="1"/>
              <a:t>sammen</a:t>
            </a:r>
            <a:r>
              <a:rPr lang="en-US" sz="2200" cap="all" dirty="0"/>
              <a:t> </a:t>
            </a:r>
            <a:r>
              <a:rPr lang="en-US" sz="2200" cap="all" dirty="0" err="1"/>
              <a:t>til</a:t>
            </a:r>
            <a:r>
              <a:rPr lang="en-US" sz="2200" cap="all" dirty="0"/>
              <a:t>.</a:t>
            </a:r>
          </a:p>
        </p:txBody>
      </p:sp>
      <p:cxnSp>
        <p:nvCxnSpPr>
          <p:cNvPr id="34" name="Straight Connector 33">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26" y="1185999"/>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lassholder for innhold 6" descr="Manns vann planter">
            <a:extLst>
              <a:ext uri="{FF2B5EF4-FFF2-40B4-BE49-F238E27FC236}">
                <a16:creationId xmlns:a16="http://schemas.microsoft.com/office/drawing/2014/main" id="{7D4DBFC9-732E-18DA-A16B-94E3453A52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076" r="5415"/>
          <a:stretch/>
        </p:blipFill>
        <p:spPr>
          <a:xfrm>
            <a:off x="-1" y="2846575"/>
            <a:ext cx="4057041" cy="4011425"/>
          </a:xfrm>
          <a:prstGeom prst="rect">
            <a:avLst/>
          </a:prstGeom>
        </p:spPr>
      </p:pic>
      <p:pic>
        <p:nvPicPr>
          <p:cNvPr id="5" name="Plassholder for innhold 4" descr="Én person som hjelper andre med å klatre opp et fjell">
            <a:extLst>
              <a:ext uri="{FF2B5EF4-FFF2-40B4-BE49-F238E27FC236}">
                <a16:creationId xmlns:a16="http://schemas.microsoft.com/office/drawing/2014/main" id="{A2303BB6-6BF1-62ED-33EE-8829BACDDD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09" r="27857"/>
          <a:stretch/>
        </p:blipFill>
        <p:spPr>
          <a:xfrm>
            <a:off x="4057041" y="2846575"/>
            <a:ext cx="4094580" cy="4011425"/>
          </a:xfrm>
          <a:prstGeom prst="rect">
            <a:avLst/>
          </a:prstGeom>
        </p:spPr>
      </p:pic>
      <p:pic>
        <p:nvPicPr>
          <p:cNvPr id="10" name="Plassholder for innhold 9" descr="Hender som trekker et tau">
            <a:extLst>
              <a:ext uri="{FF2B5EF4-FFF2-40B4-BE49-F238E27FC236}">
                <a16:creationId xmlns:a16="http://schemas.microsoft.com/office/drawing/2014/main" id="{B1B9311A-F564-944D-18D2-D6C58B9A9E62}"/>
              </a:ext>
            </a:extLst>
          </p:cNvPr>
          <p:cNvPicPr>
            <a:picLocks noGrp="1" noChangeAspect="1"/>
          </p:cNvPicPr>
          <p:nvPr>
            <p:ph idx="1"/>
          </p:nvPr>
        </p:nvPicPr>
        <p:blipFill rotWithShape="1">
          <a:blip r:embed="rId4" cstate="print">
            <a:alphaModFix/>
            <a:extLst>
              <a:ext uri="{28A0092B-C50C-407E-A947-70E740481C1C}">
                <a14:useLocalDpi xmlns:a14="http://schemas.microsoft.com/office/drawing/2010/main" val="0"/>
              </a:ext>
            </a:extLst>
          </a:blip>
          <a:srcRect l="27907" r="14682"/>
          <a:stretch/>
        </p:blipFill>
        <p:spPr>
          <a:xfrm>
            <a:off x="8151622" y="2846575"/>
            <a:ext cx="4040377" cy="4011425"/>
          </a:xfrm>
          <a:prstGeom prst="rect">
            <a:avLst/>
          </a:prstGeom>
        </p:spPr>
      </p:pic>
    </p:spTree>
    <p:extLst>
      <p:ext uri="{BB962C8B-B14F-4D97-AF65-F5344CB8AC3E}">
        <p14:creationId xmlns:p14="http://schemas.microsoft.com/office/powerpoint/2010/main" val="3610219697"/>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0BDE35-0867-5B21-1361-D79D0C7AF67F}"/>
              </a:ext>
            </a:extLst>
          </p:cNvPr>
          <p:cNvSpPr>
            <a:spLocks noGrp="1"/>
          </p:cNvSpPr>
          <p:nvPr>
            <p:ph type="title"/>
          </p:nvPr>
        </p:nvSpPr>
        <p:spPr>
          <a:xfrm>
            <a:off x="1188720" y="1037967"/>
            <a:ext cx="4945380" cy="809783"/>
          </a:xfrm>
        </p:spPr>
        <p:txBody>
          <a:bodyPr vert="horz" lIns="91440" tIns="45720" rIns="91440" bIns="45720" rtlCol="0" anchor="ctr">
            <a:normAutofit/>
          </a:bodyPr>
          <a:lstStyle/>
          <a:p>
            <a:r>
              <a:rPr lang="nb-NO" sz="4000" b="1" dirty="0"/>
              <a:t>Utviklingsteam</a:t>
            </a:r>
          </a:p>
        </p:txBody>
      </p:sp>
      <p:sp>
        <p:nvSpPr>
          <p:cNvPr id="3" name="Plassholder for tekst 2">
            <a:extLst>
              <a:ext uri="{FF2B5EF4-FFF2-40B4-BE49-F238E27FC236}">
                <a16:creationId xmlns:a16="http://schemas.microsoft.com/office/drawing/2014/main" id="{DC42FB93-9211-1A45-05B3-FC33CAFC4AB9}"/>
              </a:ext>
            </a:extLst>
          </p:cNvPr>
          <p:cNvSpPr>
            <a:spLocks noGrp="1"/>
          </p:cNvSpPr>
          <p:nvPr>
            <p:ph type="body" idx="1"/>
          </p:nvPr>
        </p:nvSpPr>
        <p:spPr>
          <a:xfrm>
            <a:off x="1188719" y="1668163"/>
            <a:ext cx="6608377" cy="4567647"/>
          </a:xfrm>
        </p:spPr>
        <p:txBody>
          <a:bodyPr vert="horz" lIns="91440" tIns="45720" rIns="91440" bIns="45720" rtlCol="0" anchor="ctr">
            <a:normAutofit fontScale="77500" lnSpcReduction="20000"/>
          </a:bodyPr>
          <a:lstStyle/>
          <a:p>
            <a:endParaRPr lang="en-US" sz="2000" dirty="0">
              <a:solidFill>
                <a:schemeClr val="tx2"/>
              </a:solidFill>
            </a:endParaRPr>
          </a:p>
          <a:p>
            <a:endParaRPr lang="nb-NO" dirty="0">
              <a:solidFill>
                <a:schemeClr val="tx1"/>
              </a:solidFill>
            </a:endParaRPr>
          </a:p>
          <a:p>
            <a:r>
              <a:rPr lang="nb-NO" sz="3100" dirty="0">
                <a:solidFill>
                  <a:schemeClr val="tx1"/>
                </a:solidFill>
              </a:rPr>
              <a:t>Opprettet</a:t>
            </a:r>
            <a:r>
              <a:rPr lang="en-US" sz="3100" dirty="0">
                <a:solidFill>
                  <a:schemeClr val="tx1"/>
                </a:solidFill>
              </a:rPr>
              <a:t> </a:t>
            </a:r>
            <a:r>
              <a:rPr lang="nb-NO" sz="3100" dirty="0">
                <a:solidFill>
                  <a:schemeClr val="tx1"/>
                </a:solidFill>
              </a:rPr>
              <a:t>høsten</a:t>
            </a:r>
            <a:r>
              <a:rPr lang="en-US" sz="3100" dirty="0">
                <a:solidFill>
                  <a:schemeClr val="tx1"/>
                </a:solidFill>
              </a:rPr>
              <a:t> 2021</a:t>
            </a:r>
          </a:p>
          <a:p>
            <a:r>
              <a:rPr lang="nb-NO" sz="3100" dirty="0">
                <a:solidFill>
                  <a:schemeClr val="tx1"/>
                </a:solidFill>
              </a:rPr>
              <a:t>Deltagere: pedagogisk ledere fra begge barnehagene, styrerne og virksomhetsleder</a:t>
            </a:r>
          </a:p>
          <a:p>
            <a:endParaRPr lang="nb-NO" sz="3100" dirty="0">
              <a:solidFill>
                <a:schemeClr val="tx1"/>
              </a:solidFill>
            </a:endParaRPr>
          </a:p>
          <a:p>
            <a:r>
              <a:rPr lang="nb-NO" sz="3100" dirty="0">
                <a:solidFill>
                  <a:schemeClr val="tx1"/>
                </a:solidFill>
              </a:rPr>
              <a:t>Teamets mandat:  </a:t>
            </a:r>
          </a:p>
          <a:p>
            <a:pPr lvl="0"/>
            <a:r>
              <a:rPr lang="nb-NO" sz="3100" dirty="0">
                <a:solidFill>
                  <a:schemeClr val="tx1"/>
                </a:solidFill>
              </a:rPr>
              <a:t>Samarbeide om utviklingsarbeid i barnehagene i Rennebu</a:t>
            </a:r>
          </a:p>
          <a:p>
            <a:pPr lvl="0"/>
            <a:r>
              <a:rPr lang="nb-NO" sz="3100" dirty="0">
                <a:solidFill>
                  <a:schemeClr val="tx1"/>
                </a:solidFill>
              </a:rPr>
              <a:t>Sikre felles faglig fokus og at vi drar i samme retning</a:t>
            </a:r>
          </a:p>
          <a:p>
            <a:pPr lvl="0"/>
            <a:endParaRPr lang="en-US" sz="3100" dirty="0">
              <a:solidFill>
                <a:schemeClr val="tx1"/>
              </a:solidFill>
            </a:endParaRPr>
          </a:p>
          <a:p>
            <a:pPr lvl="0"/>
            <a:r>
              <a:rPr lang="nb-NO" sz="3100" dirty="0">
                <a:solidFill>
                  <a:schemeClr val="tx1"/>
                </a:solidFill>
              </a:rPr>
              <a:t>Mål: </a:t>
            </a:r>
          </a:p>
          <a:p>
            <a:pPr lvl="0"/>
            <a:r>
              <a:rPr lang="nb-NO" sz="3100" dirty="0">
                <a:solidFill>
                  <a:schemeClr val="tx1"/>
                </a:solidFill>
              </a:rPr>
              <a:t> Gi barna et barnehagetilbud av høy kvalitet</a:t>
            </a:r>
          </a:p>
          <a:p>
            <a:pPr lvl="0"/>
            <a:endParaRPr lang="nb-NO" sz="2800" dirty="0">
              <a:solidFill>
                <a:schemeClr val="tx2"/>
              </a:solidFill>
              <a:effectLst/>
            </a:endParaRPr>
          </a:p>
          <a:p>
            <a:endParaRPr lang="en-US" sz="400" dirty="0">
              <a:solidFill>
                <a:schemeClr val="tx2"/>
              </a:solidFill>
            </a:endParaRPr>
          </a:p>
        </p:txBody>
      </p:sp>
      <p:pic>
        <p:nvPicPr>
          <p:cNvPr id="5" name="Bilde 4">
            <a:extLst>
              <a:ext uri="{FF2B5EF4-FFF2-40B4-BE49-F238E27FC236}">
                <a16:creationId xmlns:a16="http://schemas.microsoft.com/office/drawing/2014/main" id="{41CBC408-6495-16B0-8F25-EEF1F5863608}"/>
              </a:ext>
            </a:extLst>
          </p:cNvPr>
          <p:cNvPicPr>
            <a:picLocks noChangeAspect="1"/>
          </p:cNvPicPr>
          <p:nvPr/>
        </p:nvPicPr>
        <p:blipFill>
          <a:blip r:embed="rId2"/>
          <a:stretch>
            <a:fillRect/>
          </a:stretch>
        </p:blipFill>
        <p:spPr>
          <a:xfrm>
            <a:off x="8517471" y="592747"/>
            <a:ext cx="2471202" cy="1733530"/>
          </a:xfrm>
          <a:prstGeom prst="rect">
            <a:avLst/>
          </a:prstGeom>
        </p:spPr>
      </p:pic>
      <p:sp>
        <p:nvSpPr>
          <p:cNvPr id="24" name="Freeform: Shape 23">
            <a:extLst>
              <a:ext uri="{FF2B5EF4-FFF2-40B4-BE49-F238E27FC236}">
                <a16:creationId xmlns:a16="http://schemas.microsoft.com/office/drawing/2014/main" id="{2C155400-9339-9028-B8B1-E094EDB54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1347083" y="1386009"/>
            <a:ext cx="419417" cy="417629"/>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49481"/>
              <a:gd name="connsiteY0" fmla="*/ -2 h 4963945"/>
              <a:gd name="connsiteX1" fmla="*/ 4735908 w 4849481"/>
              <a:gd name="connsiteY1" fmla="*/ 1905904 h 4963945"/>
              <a:gd name="connsiteX2" fmla="*/ 4451030 w 4849481"/>
              <a:gd name="connsiteY2" fmla="*/ 3809085 h 4963945"/>
              <a:gd name="connsiteX3" fmla="*/ 3419865 w 4849481"/>
              <a:gd name="connsiteY3" fmla="*/ 4844853 h 4963945"/>
              <a:gd name="connsiteX4" fmla="*/ 1074535 w 4849481"/>
              <a:gd name="connsiteY4" fmla="*/ 4657234 h 4963945"/>
              <a:gd name="connsiteX5" fmla="*/ 33359 w 4849481"/>
              <a:gd name="connsiteY5" fmla="*/ 2995663 h 4963945"/>
              <a:gd name="connsiteX6" fmla="*/ 592137 w 4849481"/>
              <a:gd name="connsiteY6" fmla="*/ 805854 h 4963945"/>
              <a:gd name="connsiteX7" fmla="*/ 2649000 w 4849481"/>
              <a:gd name="connsiteY7" fmla="*/ -2 h 4963945"/>
              <a:gd name="connsiteX0" fmla="*/ 2649000 w 4749146"/>
              <a:gd name="connsiteY0" fmla="*/ -2 h 5069043"/>
              <a:gd name="connsiteX1" fmla="*/ 4735908 w 4749146"/>
              <a:gd name="connsiteY1" fmla="*/ 1905904 h 5069043"/>
              <a:gd name="connsiteX2" fmla="*/ 3419865 w 4749146"/>
              <a:gd name="connsiteY2" fmla="*/ 4844853 h 5069043"/>
              <a:gd name="connsiteX3" fmla="*/ 1074535 w 4749146"/>
              <a:gd name="connsiteY3" fmla="*/ 4657234 h 5069043"/>
              <a:gd name="connsiteX4" fmla="*/ 33359 w 4749146"/>
              <a:gd name="connsiteY4" fmla="*/ 2995663 h 5069043"/>
              <a:gd name="connsiteX5" fmla="*/ 592137 w 4749146"/>
              <a:gd name="connsiteY5" fmla="*/ 805854 h 5069043"/>
              <a:gd name="connsiteX6" fmla="*/ 2649000 w 4749146"/>
              <a:gd name="connsiteY6" fmla="*/ -2 h 5069043"/>
              <a:gd name="connsiteX0" fmla="*/ 2649000 w 4768568"/>
              <a:gd name="connsiteY0" fmla="*/ -2 h 4783398"/>
              <a:gd name="connsiteX1" fmla="*/ 4735908 w 4768568"/>
              <a:gd name="connsiteY1" fmla="*/ 1905904 h 4783398"/>
              <a:gd name="connsiteX2" fmla="*/ 4002392 w 4768568"/>
              <a:gd name="connsiteY2" fmla="*/ 4358059 h 4783398"/>
              <a:gd name="connsiteX3" fmla="*/ 1074535 w 4768568"/>
              <a:gd name="connsiteY3" fmla="*/ 4657234 h 4783398"/>
              <a:gd name="connsiteX4" fmla="*/ 33359 w 4768568"/>
              <a:gd name="connsiteY4" fmla="*/ 2995663 h 4783398"/>
              <a:gd name="connsiteX5" fmla="*/ 592137 w 4768568"/>
              <a:gd name="connsiteY5" fmla="*/ 805854 h 4783398"/>
              <a:gd name="connsiteX6" fmla="*/ 2649000 w 4768568"/>
              <a:gd name="connsiteY6" fmla="*/ -2 h 4783398"/>
              <a:gd name="connsiteX0" fmla="*/ 2649000 w 4768568"/>
              <a:gd name="connsiteY0" fmla="*/ -2 h 4785029"/>
              <a:gd name="connsiteX1" fmla="*/ 4735908 w 4768568"/>
              <a:gd name="connsiteY1" fmla="*/ 1905904 h 4785029"/>
              <a:gd name="connsiteX2" fmla="*/ 4002392 w 4768568"/>
              <a:gd name="connsiteY2" fmla="*/ 4358059 h 4785029"/>
              <a:gd name="connsiteX3" fmla="*/ 1606586 w 4768568"/>
              <a:gd name="connsiteY3" fmla="*/ 4659573 h 4785029"/>
              <a:gd name="connsiteX4" fmla="*/ 33359 w 4768568"/>
              <a:gd name="connsiteY4" fmla="*/ 2995663 h 4785029"/>
              <a:gd name="connsiteX5" fmla="*/ 592137 w 4768568"/>
              <a:gd name="connsiteY5" fmla="*/ 805854 h 4785029"/>
              <a:gd name="connsiteX6" fmla="*/ 2649000 w 4768568"/>
              <a:gd name="connsiteY6" fmla="*/ -2 h 4785029"/>
              <a:gd name="connsiteX0" fmla="*/ 2649000 w 4768568"/>
              <a:gd name="connsiteY0" fmla="*/ -2 h 4881625"/>
              <a:gd name="connsiteX1" fmla="*/ 4735908 w 4768568"/>
              <a:gd name="connsiteY1" fmla="*/ 1905904 h 4881625"/>
              <a:gd name="connsiteX2" fmla="*/ 4002392 w 4768568"/>
              <a:gd name="connsiteY2" fmla="*/ 4358059 h 4881625"/>
              <a:gd name="connsiteX3" fmla="*/ 1693107 w 4768568"/>
              <a:gd name="connsiteY3" fmla="*/ 4787180 h 4881625"/>
              <a:gd name="connsiteX4" fmla="*/ 33359 w 4768568"/>
              <a:gd name="connsiteY4" fmla="*/ 2995663 h 4881625"/>
              <a:gd name="connsiteX5" fmla="*/ 592137 w 4768568"/>
              <a:gd name="connsiteY5" fmla="*/ 805854 h 4881625"/>
              <a:gd name="connsiteX6" fmla="*/ 2649000 w 4768568"/>
              <a:gd name="connsiteY6" fmla="*/ -2 h 4881625"/>
              <a:gd name="connsiteX0" fmla="*/ 2635153 w 4754721"/>
              <a:gd name="connsiteY0" fmla="*/ -2 h 4881625"/>
              <a:gd name="connsiteX1" fmla="*/ 4722061 w 4754721"/>
              <a:gd name="connsiteY1" fmla="*/ 1905904 h 4881625"/>
              <a:gd name="connsiteX2" fmla="*/ 3988545 w 4754721"/>
              <a:gd name="connsiteY2" fmla="*/ 4358059 h 4881625"/>
              <a:gd name="connsiteX3" fmla="*/ 1679260 w 4754721"/>
              <a:gd name="connsiteY3" fmla="*/ 4787180 h 4881625"/>
              <a:gd name="connsiteX4" fmla="*/ 19512 w 4754721"/>
              <a:gd name="connsiteY4" fmla="*/ 2995663 h 4881625"/>
              <a:gd name="connsiteX5" fmla="*/ 578290 w 4754721"/>
              <a:gd name="connsiteY5" fmla="*/ 805854 h 4881625"/>
              <a:gd name="connsiteX6" fmla="*/ 2635153 w 4754721"/>
              <a:gd name="connsiteY6" fmla="*/ -2 h 4881625"/>
              <a:gd name="connsiteX0" fmla="*/ 2615641 w 4735209"/>
              <a:gd name="connsiteY0" fmla="*/ 17420 h 4899047"/>
              <a:gd name="connsiteX1" fmla="*/ 4702549 w 4735209"/>
              <a:gd name="connsiteY1" fmla="*/ 1923326 h 4899047"/>
              <a:gd name="connsiteX2" fmla="*/ 3969033 w 4735209"/>
              <a:gd name="connsiteY2" fmla="*/ 4375481 h 4899047"/>
              <a:gd name="connsiteX3" fmla="*/ 1659748 w 4735209"/>
              <a:gd name="connsiteY3" fmla="*/ 4804602 h 4899047"/>
              <a:gd name="connsiteX4" fmla="*/ 0 w 4735209"/>
              <a:gd name="connsiteY4" fmla="*/ 3013085 h 4899047"/>
              <a:gd name="connsiteX5" fmla="*/ 2615641 w 4735209"/>
              <a:gd name="connsiteY5" fmla="*/ 17420 h 4899047"/>
              <a:gd name="connsiteX0" fmla="*/ 1954456 w 4815946"/>
              <a:gd name="connsiteY0" fmla="*/ 18393 h 4714803"/>
              <a:gd name="connsiteX1" fmla="*/ 4702549 w 4815946"/>
              <a:gd name="connsiteY1" fmla="*/ 1739082 h 4714803"/>
              <a:gd name="connsiteX2" fmla="*/ 3969033 w 4815946"/>
              <a:gd name="connsiteY2" fmla="*/ 4191237 h 4714803"/>
              <a:gd name="connsiteX3" fmla="*/ 1659748 w 4815946"/>
              <a:gd name="connsiteY3" fmla="*/ 4620358 h 4714803"/>
              <a:gd name="connsiteX4" fmla="*/ 0 w 4815946"/>
              <a:gd name="connsiteY4" fmla="*/ 2828841 h 4714803"/>
              <a:gd name="connsiteX5" fmla="*/ 1954456 w 4815946"/>
              <a:gd name="connsiteY5" fmla="*/ 18393 h 4714803"/>
              <a:gd name="connsiteX0" fmla="*/ 1954456 w 4794998"/>
              <a:gd name="connsiteY0" fmla="*/ 18393 h 4808799"/>
              <a:gd name="connsiteX1" fmla="*/ 4702549 w 4794998"/>
              <a:gd name="connsiteY1" fmla="*/ 1739082 h 4808799"/>
              <a:gd name="connsiteX2" fmla="*/ 3969033 w 4794998"/>
              <a:gd name="connsiteY2" fmla="*/ 4191237 h 4808799"/>
              <a:gd name="connsiteX3" fmla="*/ 2223529 w 4794998"/>
              <a:gd name="connsiteY3" fmla="*/ 4726622 h 4808799"/>
              <a:gd name="connsiteX4" fmla="*/ 0 w 4794998"/>
              <a:gd name="connsiteY4" fmla="*/ 2828841 h 4808799"/>
              <a:gd name="connsiteX5" fmla="*/ 1954456 w 4794998"/>
              <a:gd name="connsiteY5" fmla="*/ 18393 h 4808799"/>
              <a:gd name="connsiteX0" fmla="*/ 1954456 w 4780113"/>
              <a:gd name="connsiteY0" fmla="*/ 25023 h 4815417"/>
              <a:gd name="connsiteX1" fmla="*/ 4702549 w 4780113"/>
              <a:gd name="connsiteY1" fmla="*/ 1745712 h 4815417"/>
              <a:gd name="connsiteX2" fmla="*/ 3969033 w 4780113"/>
              <a:gd name="connsiteY2" fmla="*/ 4197867 h 4815417"/>
              <a:gd name="connsiteX3" fmla="*/ 2223529 w 4780113"/>
              <a:gd name="connsiteY3" fmla="*/ 4733252 h 4815417"/>
              <a:gd name="connsiteX4" fmla="*/ 0 w 4780113"/>
              <a:gd name="connsiteY4" fmla="*/ 2835471 h 4815417"/>
              <a:gd name="connsiteX5" fmla="*/ 1954456 w 4780113"/>
              <a:gd name="connsiteY5" fmla="*/ 25023 h 481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0113" h="4815417">
                <a:moveTo>
                  <a:pt x="1954456" y="25023"/>
                </a:moveTo>
                <a:cubicBezTo>
                  <a:pt x="2738214" y="-156603"/>
                  <a:pt x="4406877" y="674177"/>
                  <a:pt x="4702549" y="1745712"/>
                </a:cubicBezTo>
                <a:cubicBezTo>
                  <a:pt x="4998221" y="2817247"/>
                  <a:pt x="4382203" y="3699944"/>
                  <a:pt x="3969033" y="4197867"/>
                </a:cubicBezTo>
                <a:cubicBezTo>
                  <a:pt x="3555863" y="4695790"/>
                  <a:pt x="2885035" y="4960318"/>
                  <a:pt x="2223529" y="4733252"/>
                </a:cubicBezTo>
                <a:cubicBezTo>
                  <a:pt x="1562023" y="4506186"/>
                  <a:pt x="111837" y="3464706"/>
                  <a:pt x="0" y="2835471"/>
                </a:cubicBezTo>
                <a:cubicBezTo>
                  <a:pt x="159316" y="2037607"/>
                  <a:pt x="1170698" y="206649"/>
                  <a:pt x="1954456" y="2502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Bilde 3">
            <a:extLst>
              <a:ext uri="{FF2B5EF4-FFF2-40B4-BE49-F238E27FC236}">
                <a16:creationId xmlns:a16="http://schemas.microsoft.com/office/drawing/2014/main" id="{60CF8C89-AA18-4B9B-F20F-7D7160BC36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981" y="106088"/>
            <a:ext cx="4014096" cy="1002093"/>
          </a:xfrm>
          <a:prstGeom prst="rect">
            <a:avLst/>
          </a:prstGeom>
        </p:spPr>
      </p:pic>
      <p:pic>
        <p:nvPicPr>
          <p:cNvPr id="19" name="Bilde 18">
            <a:extLst>
              <a:ext uri="{FF2B5EF4-FFF2-40B4-BE49-F238E27FC236}">
                <a16:creationId xmlns:a16="http://schemas.microsoft.com/office/drawing/2014/main" id="{DD6880D1-C9A1-7E65-E68F-751302064299}"/>
              </a:ext>
            </a:extLst>
          </p:cNvPr>
          <p:cNvPicPr>
            <a:picLocks noChangeAspect="1"/>
          </p:cNvPicPr>
          <p:nvPr/>
        </p:nvPicPr>
        <p:blipFill>
          <a:blip r:embed="rId4"/>
          <a:stretch>
            <a:fillRect/>
          </a:stretch>
        </p:blipFill>
        <p:spPr>
          <a:xfrm>
            <a:off x="8540374" y="4531724"/>
            <a:ext cx="2450218" cy="1733529"/>
          </a:xfrm>
          <a:prstGeom prst="rect">
            <a:avLst/>
          </a:prstGeom>
        </p:spPr>
      </p:pic>
      <p:sp>
        <p:nvSpPr>
          <p:cNvPr id="26" name="Freeform: Shape 25">
            <a:extLst>
              <a:ext uri="{FF2B5EF4-FFF2-40B4-BE49-F238E27FC236}">
                <a16:creationId xmlns:a16="http://schemas.microsoft.com/office/drawing/2014/main" id="{CF6EF814-02F0-2220-691C-2485401903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076095">
            <a:off x="11056282" y="2033630"/>
            <a:ext cx="1431533" cy="490271"/>
          </a:xfrm>
          <a:custGeom>
            <a:avLst/>
            <a:gdLst>
              <a:gd name="connsiteX0" fmla="*/ 1431533 w 1431533"/>
              <a:gd name="connsiteY0" fmla="*/ 301803 h 490271"/>
              <a:gd name="connsiteX1" fmla="*/ 1121169 w 1431533"/>
              <a:gd name="connsiteY1" fmla="*/ 490271 h 490271"/>
              <a:gd name="connsiteX2" fmla="*/ 1041919 w 1431533"/>
              <a:gd name="connsiteY2" fmla="*/ 479937 h 490271"/>
              <a:gd name="connsiteX3" fmla="*/ 537888 w 1431533"/>
              <a:gd name="connsiteY3" fmla="*/ 391976 h 490271"/>
              <a:gd name="connsiteX4" fmla="*/ 15700 w 1431533"/>
              <a:gd name="connsiteY4" fmla="*/ 314102 h 490271"/>
              <a:gd name="connsiteX5" fmla="*/ 24751 w 1431533"/>
              <a:gd name="connsiteY5" fmla="*/ 267469 h 490271"/>
              <a:gd name="connsiteX6" fmla="*/ 170289 w 1431533"/>
              <a:gd name="connsiteY6" fmla="*/ 0 h 490271"/>
              <a:gd name="connsiteX7" fmla="*/ 294364 w 1431533"/>
              <a:gd name="connsiteY7" fmla="*/ 27455 h 490271"/>
              <a:gd name="connsiteX8" fmla="*/ 1425564 w 1431533"/>
              <a:gd name="connsiteY8" fmla="*/ 300035 h 49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1533" h="490271">
                <a:moveTo>
                  <a:pt x="1431533" y="301803"/>
                </a:moveTo>
                <a:lnTo>
                  <a:pt x="1121169" y="490271"/>
                </a:lnTo>
                <a:lnTo>
                  <a:pt x="1041919" y="479937"/>
                </a:lnTo>
                <a:cubicBezTo>
                  <a:pt x="846817" y="453456"/>
                  <a:pt x="632127" y="419826"/>
                  <a:pt x="537888" y="391976"/>
                </a:cubicBezTo>
                <a:cubicBezTo>
                  <a:pt x="322345" y="358859"/>
                  <a:pt x="136731" y="343182"/>
                  <a:pt x="15700" y="314102"/>
                </a:cubicBezTo>
                <a:cubicBezTo>
                  <a:pt x="2005" y="303257"/>
                  <a:pt x="-15187" y="311887"/>
                  <a:pt x="24751" y="267469"/>
                </a:cubicBezTo>
                <a:lnTo>
                  <a:pt x="170289" y="0"/>
                </a:lnTo>
                <a:lnTo>
                  <a:pt x="294364" y="27455"/>
                </a:lnTo>
                <a:cubicBezTo>
                  <a:pt x="640307" y="110063"/>
                  <a:pt x="1252530" y="251552"/>
                  <a:pt x="1425564" y="300035"/>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8" name="Group 27">
            <a:extLst>
              <a:ext uri="{FF2B5EF4-FFF2-40B4-BE49-F238E27FC236}">
                <a16:creationId xmlns:a16="http://schemas.microsoft.com/office/drawing/2014/main" id="{59CFC40A-1C19-2168-93BD-FFAAD5C9E2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70160" y="5357724"/>
            <a:ext cx="1150359" cy="1673699"/>
            <a:chOff x="6670160" y="5357724"/>
            <a:chExt cx="1150359" cy="1673699"/>
          </a:xfrm>
        </p:grpSpPr>
        <p:sp>
          <p:nvSpPr>
            <p:cNvPr id="29" name="Freeform: Shape 28">
              <a:extLst>
                <a:ext uri="{FF2B5EF4-FFF2-40B4-BE49-F238E27FC236}">
                  <a16:creationId xmlns:a16="http://schemas.microsoft.com/office/drawing/2014/main" id="{22C05B0D-9827-A4C5-918B-7946EC669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555029" flipH="1">
              <a:off x="6670160" y="5357724"/>
              <a:ext cx="1150359" cy="1673699"/>
            </a:xfrm>
            <a:custGeom>
              <a:avLst/>
              <a:gdLst>
                <a:gd name="connsiteX0" fmla="*/ 372726 w 1150359"/>
                <a:gd name="connsiteY0" fmla="*/ 0 h 1673699"/>
                <a:gd name="connsiteX1" fmla="*/ 274778 w 1150359"/>
                <a:gd name="connsiteY1" fmla="*/ 100074 h 1673699"/>
                <a:gd name="connsiteX2" fmla="*/ 178770 w 1150359"/>
                <a:gd name="connsiteY2" fmla="*/ 251263 h 1673699"/>
                <a:gd name="connsiteX3" fmla="*/ 69637 w 1150359"/>
                <a:gd name="connsiteY3" fmla="*/ 526723 h 1673699"/>
                <a:gd name="connsiteX4" fmla="*/ 116 w 1150359"/>
                <a:gd name="connsiteY4" fmla="*/ 980680 h 1673699"/>
                <a:gd name="connsiteX5" fmla="*/ 36723 w 1150359"/>
                <a:gd name="connsiteY5" fmla="*/ 1371114 h 1673699"/>
                <a:gd name="connsiteX6" fmla="*/ 82794 w 1150359"/>
                <a:gd name="connsiteY6" fmla="*/ 1555136 h 1673699"/>
                <a:gd name="connsiteX7" fmla="*/ 123952 w 1150359"/>
                <a:gd name="connsiteY7" fmla="*/ 1673699 h 1673699"/>
                <a:gd name="connsiteX8" fmla="*/ 301096 w 1150359"/>
                <a:gd name="connsiteY8" fmla="*/ 1618130 h 1673699"/>
                <a:gd name="connsiteX9" fmla="*/ 295327 w 1150359"/>
                <a:gd name="connsiteY9" fmla="*/ 1602340 h 1673699"/>
                <a:gd name="connsiteX10" fmla="*/ 230213 w 1150359"/>
                <a:gd name="connsiteY10" fmla="*/ 1362734 h 1673699"/>
                <a:gd name="connsiteX11" fmla="*/ 198914 w 1150359"/>
                <a:gd name="connsiteY11" fmla="*/ 1158975 h 1673699"/>
                <a:gd name="connsiteX12" fmla="*/ 204045 w 1150359"/>
                <a:gd name="connsiteY12" fmla="*/ 1130901 h 1673699"/>
                <a:gd name="connsiteX13" fmla="*/ 353008 w 1150359"/>
                <a:gd name="connsiteY13" fmla="*/ 1211895 h 1673699"/>
                <a:gd name="connsiteX14" fmla="*/ 560152 w 1150359"/>
                <a:gd name="connsiteY14" fmla="*/ 1273434 h 1673699"/>
                <a:gd name="connsiteX15" fmla="*/ 744221 w 1150359"/>
                <a:gd name="connsiteY15" fmla="*/ 1280890 h 1673699"/>
                <a:gd name="connsiteX16" fmla="*/ 976309 w 1150359"/>
                <a:gd name="connsiteY16" fmla="*/ 1221813 h 1673699"/>
                <a:gd name="connsiteX17" fmla="*/ 1123063 w 1150359"/>
                <a:gd name="connsiteY17" fmla="*/ 1127665 h 1673699"/>
                <a:gd name="connsiteX18" fmla="*/ 1138218 w 1150359"/>
                <a:gd name="connsiteY18" fmla="*/ 1082561 h 1673699"/>
                <a:gd name="connsiteX19" fmla="*/ 988969 w 1150359"/>
                <a:gd name="connsiteY19" fmla="*/ 1015044 h 1673699"/>
                <a:gd name="connsiteX20" fmla="*/ 756881 w 1150359"/>
                <a:gd name="connsiteY20" fmla="*/ 960187 h 1673699"/>
                <a:gd name="connsiteX21" fmla="*/ 445019 w 1150359"/>
                <a:gd name="connsiteY21" fmla="*/ 959126 h 1673699"/>
                <a:gd name="connsiteX22" fmla="*/ 346203 w 1150359"/>
                <a:gd name="connsiteY22" fmla="*/ 946842 h 1673699"/>
                <a:gd name="connsiteX23" fmla="*/ 544743 w 1150359"/>
                <a:gd name="connsiteY23" fmla="*/ 841458 h 1673699"/>
                <a:gd name="connsiteX24" fmla="*/ 707678 w 1150359"/>
                <a:gd name="connsiteY24" fmla="*/ 703719 h 1673699"/>
                <a:gd name="connsiteX25" fmla="*/ 835995 w 1150359"/>
                <a:gd name="connsiteY25" fmla="*/ 533570 h 1673699"/>
                <a:gd name="connsiteX26" fmla="*/ 872304 w 1150359"/>
                <a:gd name="connsiteY26" fmla="*/ 410933 h 1673699"/>
                <a:gd name="connsiteX27" fmla="*/ 864994 w 1150359"/>
                <a:gd name="connsiteY27" fmla="*/ 406820 h 1673699"/>
                <a:gd name="connsiteX28" fmla="*/ 579363 w 1150359"/>
                <a:gd name="connsiteY28" fmla="*/ 471840 h 1673699"/>
                <a:gd name="connsiteX29" fmla="*/ 336459 w 1150359"/>
                <a:gd name="connsiteY29" fmla="*/ 609005 h 1673699"/>
                <a:gd name="connsiteX30" fmla="*/ 335024 w 1150359"/>
                <a:gd name="connsiteY30" fmla="*/ 583444 h 1673699"/>
                <a:gd name="connsiteX31" fmla="*/ 437759 w 1150359"/>
                <a:gd name="connsiteY31" fmla="*/ 393348 h 1673699"/>
                <a:gd name="connsiteX32" fmla="*/ 441885 w 1150359"/>
                <a:gd name="connsiteY32" fmla="*/ 192621 h 1673699"/>
                <a:gd name="connsiteX33" fmla="*/ 372726 w 1150359"/>
                <a:gd name="connsiteY33" fmla="*/ 0 h 167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50359" h="1673699">
                  <a:moveTo>
                    <a:pt x="372726" y="0"/>
                  </a:moveTo>
                  <a:cubicBezTo>
                    <a:pt x="345216" y="10215"/>
                    <a:pt x="304656" y="63200"/>
                    <a:pt x="274778" y="100074"/>
                  </a:cubicBezTo>
                  <a:cubicBezTo>
                    <a:pt x="240632" y="142216"/>
                    <a:pt x="212960" y="180155"/>
                    <a:pt x="178770" y="251263"/>
                  </a:cubicBezTo>
                  <a:cubicBezTo>
                    <a:pt x="144580" y="322371"/>
                    <a:pt x="99414" y="405154"/>
                    <a:pt x="69637" y="526723"/>
                  </a:cubicBezTo>
                  <a:cubicBezTo>
                    <a:pt x="39862" y="648293"/>
                    <a:pt x="1659" y="842089"/>
                    <a:pt x="116" y="980680"/>
                  </a:cubicBezTo>
                  <a:cubicBezTo>
                    <a:pt x="-1428" y="1119270"/>
                    <a:pt x="12518" y="1245338"/>
                    <a:pt x="36723" y="1371114"/>
                  </a:cubicBezTo>
                  <a:cubicBezTo>
                    <a:pt x="48825" y="1434001"/>
                    <a:pt x="64436" y="1494887"/>
                    <a:pt x="82794" y="1555136"/>
                  </a:cubicBezTo>
                  <a:lnTo>
                    <a:pt x="123952" y="1673699"/>
                  </a:lnTo>
                  <a:lnTo>
                    <a:pt x="301096" y="1618130"/>
                  </a:lnTo>
                  <a:lnTo>
                    <a:pt x="295327" y="1602340"/>
                  </a:lnTo>
                  <a:cubicBezTo>
                    <a:pt x="271326" y="1531418"/>
                    <a:pt x="246282" y="1436629"/>
                    <a:pt x="230213" y="1362734"/>
                  </a:cubicBezTo>
                  <a:cubicBezTo>
                    <a:pt x="214144" y="1288840"/>
                    <a:pt x="203275" y="1197614"/>
                    <a:pt x="198914" y="1158975"/>
                  </a:cubicBezTo>
                  <a:cubicBezTo>
                    <a:pt x="194553" y="1120335"/>
                    <a:pt x="194057" y="1123954"/>
                    <a:pt x="204045" y="1130901"/>
                  </a:cubicBezTo>
                  <a:cubicBezTo>
                    <a:pt x="214033" y="1137849"/>
                    <a:pt x="293657" y="1188140"/>
                    <a:pt x="353008" y="1211895"/>
                  </a:cubicBezTo>
                  <a:cubicBezTo>
                    <a:pt x="412358" y="1235649"/>
                    <a:pt x="494949" y="1261935"/>
                    <a:pt x="560152" y="1273434"/>
                  </a:cubicBezTo>
                  <a:cubicBezTo>
                    <a:pt x="625353" y="1284933"/>
                    <a:pt x="674861" y="1289493"/>
                    <a:pt x="744221" y="1280890"/>
                  </a:cubicBezTo>
                  <a:cubicBezTo>
                    <a:pt x="813581" y="1272287"/>
                    <a:pt x="913169" y="1247351"/>
                    <a:pt x="976309" y="1221813"/>
                  </a:cubicBezTo>
                  <a:cubicBezTo>
                    <a:pt x="1039449" y="1196276"/>
                    <a:pt x="1096078" y="1150874"/>
                    <a:pt x="1123063" y="1127665"/>
                  </a:cubicBezTo>
                  <a:cubicBezTo>
                    <a:pt x="1150048" y="1104456"/>
                    <a:pt x="1160567" y="1101331"/>
                    <a:pt x="1138218" y="1082561"/>
                  </a:cubicBezTo>
                  <a:cubicBezTo>
                    <a:pt x="1115869" y="1063791"/>
                    <a:pt x="1052524" y="1035439"/>
                    <a:pt x="988969" y="1015044"/>
                  </a:cubicBezTo>
                  <a:cubicBezTo>
                    <a:pt x="925412" y="994649"/>
                    <a:pt x="847539" y="969507"/>
                    <a:pt x="756881" y="960187"/>
                  </a:cubicBezTo>
                  <a:cubicBezTo>
                    <a:pt x="666223" y="950868"/>
                    <a:pt x="513466" y="961350"/>
                    <a:pt x="445019" y="959126"/>
                  </a:cubicBezTo>
                  <a:cubicBezTo>
                    <a:pt x="376572" y="956902"/>
                    <a:pt x="340673" y="953544"/>
                    <a:pt x="346203" y="946842"/>
                  </a:cubicBezTo>
                  <a:cubicBezTo>
                    <a:pt x="351732" y="940141"/>
                    <a:pt x="484498" y="881979"/>
                    <a:pt x="544743" y="841458"/>
                  </a:cubicBezTo>
                  <a:cubicBezTo>
                    <a:pt x="604989" y="800938"/>
                    <a:pt x="659137" y="755034"/>
                    <a:pt x="707678" y="703719"/>
                  </a:cubicBezTo>
                  <a:cubicBezTo>
                    <a:pt x="756220" y="652405"/>
                    <a:pt x="809776" y="583054"/>
                    <a:pt x="835995" y="533570"/>
                  </a:cubicBezTo>
                  <a:cubicBezTo>
                    <a:pt x="858937" y="490273"/>
                    <a:pt x="883883" y="427559"/>
                    <a:pt x="872304" y="410933"/>
                  </a:cubicBezTo>
                  <a:cubicBezTo>
                    <a:pt x="870651" y="408558"/>
                    <a:pt x="868251" y="407123"/>
                    <a:pt x="864994" y="406820"/>
                  </a:cubicBezTo>
                  <a:cubicBezTo>
                    <a:pt x="838936" y="404398"/>
                    <a:pt x="667452" y="438143"/>
                    <a:pt x="579363" y="471840"/>
                  </a:cubicBezTo>
                  <a:cubicBezTo>
                    <a:pt x="491274" y="505538"/>
                    <a:pt x="377183" y="590405"/>
                    <a:pt x="336459" y="609005"/>
                  </a:cubicBezTo>
                  <a:cubicBezTo>
                    <a:pt x="295737" y="627605"/>
                    <a:pt x="318141" y="619386"/>
                    <a:pt x="335024" y="583444"/>
                  </a:cubicBezTo>
                  <a:cubicBezTo>
                    <a:pt x="351907" y="547500"/>
                    <a:pt x="422010" y="470421"/>
                    <a:pt x="437759" y="393348"/>
                  </a:cubicBezTo>
                  <a:cubicBezTo>
                    <a:pt x="453207" y="317741"/>
                    <a:pt x="453031" y="277218"/>
                    <a:pt x="441885" y="192621"/>
                  </a:cubicBezTo>
                  <a:cubicBezTo>
                    <a:pt x="428098" y="121856"/>
                    <a:pt x="411603" y="66914"/>
                    <a:pt x="372726" y="0"/>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39C17962-D42A-4B4E-2611-912B4989B4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555029" flipH="1">
              <a:off x="6670160" y="5357724"/>
              <a:ext cx="1150359" cy="1673699"/>
            </a:xfrm>
            <a:custGeom>
              <a:avLst/>
              <a:gdLst>
                <a:gd name="connsiteX0" fmla="*/ 372726 w 1150359"/>
                <a:gd name="connsiteY0" fmla="*/ 0 h 1673699"/>
                <a:gd name="connsiteX1" fmla="*/ 274778 w 1150359"/>
                <a:gd name="connsiteY1" fmla="*/ 100074 h 1673699"/>
                <a:gd name="connsiteX2" fmla="*/ 178770 w 1150359"/>
                <a:gd name="connsiteY2" fmla="*/ 251263 h 1673699"/>
                <a:gd name="connsiteX3" fmla="*/ 69637 w 1150359"/>
                <a:gd name="connsiteY3" fmla="*/ 526723 h 1673699"/>
                <a:gd name="connsiteX4" fmla="*/ 116 w 1150359"/>
                <a:gd name="connsiteY4" fmla="*/ 980680 h 1673699"/>
                <a:gd name="connsiteX5" fmla="*/ 36723 w 1150359"/>
                <a:gd name="connsiteY5" fmla="*/ 1371114 h 1673699"/>
                <a:gd name="connsiteX6" fmla="*/ 82794 w 1150359"/>
                <a:gd name="connsiteY6" fmla="*/ 1555136 h 1673699"/>
                <a:gd name="connsiteX7" fmla="*/ 123952 w 1150359"/>
                <a:gd name="connsiteY7" fmla="*/ 1673699 h 1673699"/>
                <a:gd name="connsiteX8" fmla="*/ 301096 w 1150359"/>
                <a:gd name="connsiteY8" fmla="*/ 1618130 h 1673699"/>
                <a:gd name="connsiteX9" fmla="*/ 295327 w 1150359"/>
                <a:gd name="connsiteY9" fmla="*/ 1602340 h 1673699"/>
                <a:gd name="connsiteX10" fmla="*/ 230213 w 1150359"/>
                <a:gd name="connsiteY10" fmla="*/ 1362734 h 1673699"/>
                <a:gd name="connsiteX11" fmla="*/ 198914 w 1150359"/>
                <a:gd name="connsiteY11" fmla="*/ 1158975 h 1673699"/>
                <a:gd name="connsiteX12" fmla="*/ 204045 w 1150359"/>
                <a:gd name="connsiteY12" fmla="*/ 1130901 h 1673699"/>
                <a:gd name="connsiteX13" fmla="*/ 353008 w 1150359"/>
                <a:gd name="connsiteY13" fmla="*/ 1211895 h 1673699"/>
                <a:gd name="connsiteX14" fmla="*/ 560152 w 1150359"/>
                <a:gd name="connsiteY14" fmla="*/ 1273434 h 1673699"/>
                <a:gd name="connsiteX15" fmla="*/ 744221 w 1150359"/>
                <a:gd name="connsiteY15" fmla="*/ 1280890 h 1673699"/>
                <a:gd name="connsiteX16" fmla="*/ 976309 w 1150359"/>
                <a:gd name="connsiteY16" fmla="*/ 1221813 h 1673699"/>
                <a:gd name="connsiteX17" fmla="*/ 1123063 w 1150359"/>
                <a:gd name="connsiteY17" fmla="*/ 1127665 h 1673699"/>
                <a:gd name="connsiteX18" fmla="*/ 1138218 w 1150359"/>
                <a:gd name="connsiteY18" fmla="*/ 1082561 h 1673699"/>
                <a:gd name="connsiteX19" fmla="*/ 988969 w 1150359"/>
                <a:gd name="connsiteY19" fmla="*/ 1015044 h 1673699"/>
                <a:gd name="connsiteX20" fmla="*/ 756881 w 1150359"/>
                <a:gd name="connsiteY20" fmla="*/ 960187 h 1673699"/>
                <a:gd name="connsiteX21" fmla="*/ 445019 w 1150359"/>
                <a:gd name="connsiteY21" fmla="*/ 959126 h 1673699"/>
                <a:gd name="connsiteX22" fmla="*/ 346203 w 1150359"/>
                <a:gd name="connsiteY22" fmla="*/ 946842 h 1673699"/>
                <a:gd name="connsiteX23" fmla="*/ 544743 w 1150359"/>
                <a:gd name="connsiteY23" fmla="*/ 841458 h 1673699"/>
                <a:gd name="connsiteX24" fmla="*/ 707678 w 1150359"/>
                <a:gd name="connsiteY24" fmla="*/ 703719 h 1673699"/>
                <a:gd name="connsiteX25" fmla="*/ 835995 w 1150359"/>
                <a:gd name="connsiteY25" fmla="*/ 533570 h 1673699"/>
                <a:gd name="connsiteX26" fmla="*/ 872304 w 1150359"/>
                <a:gd name="connsiteY26" fmla="*/ 410933 h 1673699"/>
                <a:gd name="connsiteX27" fmla="*/ 864994 w 1150359"/>
                <a:gd name="connsiteY27" fmla="*/ 406820 h 1673699"/>
                <a:gd name="connsiteX28" fmla="*/ 579363 w 1150359"/>
                <a:gd name="connsiteY28" fmla="*/ 471840 h 1673699"/>
                <a:gd name="connsiteX29" fmla="*/ 336459 w 1150359"/>
                <a:gd name="connsiteY29" fmla="*/ 609005 h 1673699"/>
                <a:gd name="connsiteX30" fmla="*/ 335024 w 1150359"/>
                <a:gd name="connsiteY30" fmla="*/ 583444 h 1673699"/>
                <a:gd name="connsiteX31" fmla="*/ 437759 w 1150359"/>
                <a:gd name="connsiteY31" fmla="*/ 393348 h 1673699"/>
                <a:gd name="connsiteX32" fmla="*/ 441885 w 1150359"/>
                <a:gd name="connsiteY32" fmla="*/ 192621 h 1673699"/>
                <a:gd name="connsiteX33" fmla="*/ 372726 w 1150359"/>
                <a:gd name="connsiteY33" fmla="*/ 0 h 167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50359" h="1673699">
                  <a:moveTo>
                    <a:pt x="372726" y="0"/>
                  </a:moveTo>
                  <a:cubicBezTo>
                    <a:pt x="345216" y="10215"/>
                    <a:pt x="304656" y="63200"/>
                    <a:pt x="274778" y="100074"/>
                  </a:cubicBezTo>
                  <a:cubicBezTo>
                    <a:pt x="240632" y="142216"/>
                    <a:pt x="212960" y="180155"/>
                    <a:pt x="178770" y="251263"/>
                  </a:cubicBezTo>
                  <a:cubicBezTo>
                    <a:pt x="144580" y="322371"/>
                    <a:pt x="99414" y="405154"/>
                    <a:pt x="69637" y="526723"/>
                  </a:cubicBezTo>
                  <a:cubicBezTo>
                    <a:pt x="39862" y="648293"/>
                    <a:pt x="1659" y="842089"/>
                    <a:pt x="116" y="980680"/>
                  </a:cubicBezTo>
                  <a:cubicBezTo>
                    <a:pt x="-1428" y="1119270"/>
                    <a:pt x="12518" y="1245338"/>
                    <a:pt x="36723" y="1371114"/>
                  </a:cubicBezTo>
                  <a:cubicBezTo>
                    <a:pt x="48825" y="1434001"/>
                    <a:pt x="64436" y="1494887"/>
                    <a:pt x="82794" y="1555136"/>
                  </a:cubicBezTo>
                  <a:lnTo>
                    <a:pt x="123952" y="1673699"/>
                  </a:lnTo>
                  <a:lnTo>
                    <a:pt x="301096" y="1618130"/>
                  </a:lnTo>
                  <a:lnTo>
                    <a:pt x="295327" y="1602340"/>
                  </a:lnTo>
                  <a:cubicBezTo>
                    <a:pt x="271326" y="1531418"/>
                    <a:pt x="246282" y="1436629"/>
                    <a:pt x="230213" y="1362734"/>
                  </a:cubicBezTo>
                  <a:cubicBezTo>
                    <a:pt x="214144" y="1288840"/>
                    <a:pt x="203275" y="1197614"/>
                    <a:pt x="198914" y="1158975"/>
                  </a:cubicBezTo>
                  <a:cubicBezTo>
                    <a:pt x="194553" y="1120335"/>
                    <a:pt x="194057" y="1123954"/>
                    <a:pt x="204045" y="1130901"/>
                  </a:cubicBezTo>
                  <a:cubicBezTo>
                    <a:pt x="214033" y="1137849"/>
                    <a:pt x="293657" y="1188140"/>
                    <a:pt x="353008" y="1211895"/>
                  </a:cubicBezTo>
                  <a:cubicBezTo>
                    <a:pt x="412358" y="1235649"/>
                    <a:pt x="494949" y="1261935"/>
                    <a:pt x="560152" y="1273434"/>
                  </a:cubicBezTo>
                  <a:cubicBezTo>
                    <a:pt x="625353" y="1284933"/>
                    <a:pt x="674861" y="1289493"/>
                    <a:pt x="744221" y="1280890"/>
                  </a:cubicBezTo>
                  <a:cubicBezTo>
                    <a:pt x="813581" y="1272287"/>
                    <a:pt x="913169" y="1247351"/>
                    <a:pt x="976309" y="1221813"/>
                  </a:cubicBezTo>
                  <a:cubicBezTo>
                    <a:pt x="1039449" y="1196276"/>
                    <a:pt x="1096078" y="1150874"/>
                    <a:pt x="1123063" y="1127665"/>
                  </a:cubicBezTo>
                  <a:cubicBezTo>
                    <a:pt x="1150048" y="1104456"/>
                    <a:pt x="1160567" y="1101331"/>
                    <a:pt x="1138218" y="1082561"/>
                  </a:cubicBezTo>
                  <a:cubicBezTo>
                    <a:pt x="1115869" y="1063791"/>
                    <a:pt x="1052524" y="1035439"/>
                    <a:pt x="988969" y="1015044"/>
                  </a:cubicBezTo>
                  <a:cubicBezTo>
                    <a:pt x="925412" y="994649"/>
                    <a:pt x="847539" y="969507"/>
                    <a:pt x="756881" y="960187"/>
                  </a:cubicBezTo>
                  <a:cubicBezTo>
                    <a:pt x="666223" y="950868"/>
                    <a:pt x="513466" y="961350"/>
                    <a:pt x="445019" y="959126"/>
                  </a:cubicBezTo>
                  <a:cubicBezTo>
                    <a:pt x="376572" y="956902"/>
                    <a:pt x="340673" y="953544"/>
                    <a:pt x="346203" y="946842"/>
                  </a:cubicBezTo>
                  <a:cubicBezTo>
                    <a:pt x="351732" y="940141"/>
                    <a:pt x="484498" y="881979"/>
                    <a:pt x="544743" y="841458"/>
                  </a:cubicBezTo>
                  <a:cubicBezTo>
                    <a:pt x="604989" y="800938"/>
                    <a:pt x="659137" y="755034"/>
                    <a:pt x="707678" y="703719"/>
                  </a:cubicBezTo>
                  <a:cubicBezTo>
                    <a:pt x="756220" y="652405"/>
                    <a:pt x="809776" y="583054"/>
                    <a:pt x="835995" y="533570"/>
                  </a:cubicBezTo>
                  <a:cubicBezTo>
                    <a:pt x="858937" y="490273"/>
                    <a:pt x="883883" y="427559"/>
                    <a:pt x="872304" y="410933"/>
                  </a:cubicBezTo>
                  <a:cubicBezTo>
                    <a:pt x="870651" y="408558"/>
                    <a:pt x="868251" y="407123"/>
                    <a:pt x="864994" y="406820"/>
                  </a:cubicBezTo>
                  <a:cubicBezTo>
                    <a:pt x="838936" y="404398"/>
                    <a:pt x="667452" y="438143"/>
                    <a:pt x="579363" y="471840"/>
                  </a:cubicBezTo>
                  <a:cubicBezTo>
                    <a:pt x="491274" y="505538"/>
                    <a:pt x="377183" y="590405"/>
                    <a:pt x="336459" y="609005"/>
                  </a:cubicBezTo>
                  <a:cubicBezTo>
                    <a:pt x="295737" y="627605"/>
                    <a:pt x="318141" y="619386"/>
                    <a:pt x="335024" y="583444"/>
                  </a:cubicBezTo>
                  <a:cubicBezTo>
                    <a:pt x="351907" y="547500"/>
                    <a:pt x="422010" y="470421"/>
                    <a:pt x="437759" y="393348"/>
                  </a:cubicBezTo>
                  <a:cubicBezTo>
                    <a:pt x="453207" y="317741"/>
                    <a:pt x="453031" y="277218"/>
                    <a:pt x="441885" y="192621"/>
                  </a:cubicBezTo>
                  <a:cubicBezTo>
                    <a:pt x="428098" y="121856"/>
                    <a:pt x="411603" y="66914"/>
                    <a:pt x="372726" y="0"/>
                  </a:cubicBezTo>
                  <a:close/>
                </a:path>
              </a:pathLst>
            </a:cu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642314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FF550C-1942-8961-B7C4-1FD5A183EB9A}"/>
              </a:ext>
            </a:extLst>
          </p:cNvPr>
          <p:cNvSpPr>
            <a:spLocks noGrp="1"/>
          </p:cNvSpPr>
          <p:nvPr>
            <p:ph type="title"/>
          </p:nvPr>
        </p:nvSpPr>
        <p:spPr>
          <a:xfrm>
            <a:off x="1088136" y="571500"/>
            <a:ext cx="9922764" cy="1812973"/>
          </a:xfrm>
        </p:spPr>
        <p:txBody>
          <a:bodyPr/>
          <a:lstStyle/>
          <a:p>
            <a:pPr algn="ctr"/>
            <a:r>
              <a:rPr lang="nb-NO" dirty="0"/>
              <a:t>Inkluderingsanalysen</a:t>
            </a:r>
            <a:br>
              <a:rPr lang="nb-NO" dirty="0"/>
            </a:br>
            <a:r>
              <a:rPr lang="nb-NO" sz="2000" dirty="0"/>
              <a:t>hvordan er læringsmiljøet tilrettelagt for fysisk/organisatorisk/sosial/faglig/kulturell inkludering?</a:t>
            </a:r>
            <a:endParaRPr lang="nb-NO" dirty="0"/>
          </a:p>
        </p:txBody>
      </p:sp>
      <p:sp>
        <p:nvSpPr>
          <p:cNvPr id="3" name="Plassholder for innhold 2">
            <a:extLst>
              <a:ext uri="{FF2B5EF4-FFF2-40B4-BE49-F238E27FC236}">
                <a16:creationId xmlns:a16="http://schemas.microsoft.com/office/drawing/2014/main" id="{85DBEEF9-2CC3-C51C-FDA2-5516C5E41049}"/>
              </a:ext>
            </a:extLst>
          </p:cNvPr>
          <p:cNvSpPr>
            <a:spLocks noGrp="1"/>
          </p:cNvSpPr>
          <p:nvPr>
            <p:ph idx="1"/>
          </p:nvPr>
        </p:nvSpPr>
        <p:spPr>
          <a:xfrm>
            <a:off x="1088136" y="1949116"/>
            <a:ext cx="9922764" cy="4636168"/>
          </a:xfrm>
        </p:spPr>
        <p:txBody>
          <a:bodyPr>
            <a:normAutofit fontScale="92500"/>
          </a:bodyPr>
          <a:lstStyle/>
          <a:p>
            <a:r>
              <a:rPr lang="nb-NO" dirty="0"/>
              <a:t>Alle ansatte tok undersøkelsen som ble iverksatt for vår barnehage av PPT i Rennebu.</a:t>
            </a:r>
          </a:p>
          <a:p>
            <a:r>
              <a:rPr lang="nb-NO" dirty="0"/>
              <a:t>Vi fikk en oppsummering, gjennomgang og hjelp til utvelgelse av «påstand» fra analysen vi hadde tatt.</a:t>
            </a:r>
          </a:p>
          <a:p>
            <a:r>
              <a:rPr lang="nb-NO" dirty="0"/>
              <a:t>Vår påstand ble: </a:t>
            </a:r>
            <a:r>
              <a:rPr lang="nb-NO" dirty="0">
                <a:solidFill>
                  <a:schemeClr val="accent1">
                    <a:lumMod val="20000"/>
                    <a:lumOff val="80000"/>
                  </a:schemeClr>
                </a:solidFill>
                <a:highlight>
                  <a:srgbClr val="008080"/>
                </a:highlight>
              </a:rPr>
              <a:t>«VI TILSTREBER EN PRAKSIS SOM IVARETAR BARNETS STEMME UAVHENGIG AV UTTRYKKSFORM OG KOGNITIVE FORTUSETNINGER»</a:t>
            </a:r>
          </a:p>
          <a:p>
            <a:r>
              <a:rPr lang="nb-NO" dirty="0"/>
              <a:t>Det ble flere runder på avdelingene, der det ble jobba utrolig effektivt og godt! SWOT analyse (styrker/muligheter/svakheter/trusler) ble brukt som arbeidsmetode og jeg samlet det som kom fram fra alle avdelingene.</a:t>
            </a:r>
          </a:p>
          <a:p>
            <a:r>
              <a:rPr lang="nb-NO" dirty="0"/>
              <a:t>Resultatet ble en oppsummering fra avdelingene, som vi igjen jobbet videre med på et personalmøte. Ny SWOT analyse tok da utgangspunkt i </a:t>
            </a:r>
            <a:r>
              <a:rPr lang="nb-NO" dirty="0">
                <a:solidFill>
                  <a:schemeClr val="tx2">
                    <a:lumMod val="10000"/>
                    <a:lumOff val="90000"/>
                  </a:schemeClr>
                </a:solidFill>
                <a:highlight>
                  <a:srgbClr val="008080"/>
                </a:highlight>
              </a:rPr>
              <a:t>dagsrytmen i barnehagen</a:t>
            </a:r>
            <a:r>
              <a:rPr lang="nb-NO" dirty="0"/>
              <a:t>.</a:t>
            </a:r>
          </a:p>
          <a:p>
            <a:r>
              <a:rPr lang="nb-NO" dirty="0"/>
              <a:t>Her gikk det for seg! </a:t>
            </a:r>
            <a:r>
              <a:rPr lang="nb-NO" i="1" dirty="0"/>
              <a:t>Det var nesten som å «Kappete med trollet»! Og da var nok jeg trollet…</a:t>
            </a:r>
          </a:p>
          <a:p>
            <a:pPr marL="0" indent="0">
              <a:buNone/>
            </a:pPr>
            <a:endParaRPr lang="nb-NO" i="1" dirty="0"/>
          </a:p>
          <a:p>
            <a:endParaRPr lang="nb-NO" dirty="0"/>
          </a:p>
        </p:txBody>
      </p:sp>
    </p:spTree>
    <p:extLst>
      <p:ext uri="{BB962C8B-B14F-4D97-AF65-F5344CB8AC3E}">
        <p14:creationId xmlns:p14="http://schemas.microsoft.com/office/powerpoint/2010/main" val="2850498712"/>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4DD10FE8-3DB7-481A-B708-9E14C9BE3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pic>
        <p:nvPicPr>
          <p:cNvPr id="4" name="Bilde 1" descr="Et bilde som inneholder diagram&#10;&#10;Automatisk generert beskrivelse">
            <a:extLst>
              <a:ext uri="{FF2B5EF4-FFF2-40B4-BE49-F238E27FC236}">
                <a16:creationId xmlns:a16="http://schemas.microsoft.com/office/drawing/2014/main" id="{A2A912B7-0B73-9647-72AB-BAE713101F6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640"/>
          <a:stretch/>
        </p:blipFill>
        <p:spPr bwMode="auto">
          <a:xfrm>
            <a:off x="567813" y="516194"/>
            <a:ext cx="11052687" cy="5765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561913"/>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3">
            <a:extLst>
              <a:ext uri="{FF2B5EF4-FFF2-40B4-BE49-F238E27FC236}">
                <a16:creationId xmlns:a16="http://schemas.microsoft.com/office/drawing/2014/main" id="{0D572D7C-AE73-D75A-0AA3-84FCE7FA9742}"/>
              </a:ext>
            </a:extLst>
          </p:cNvPr>
          <p:cNvGraphicFramePr>
            <a:graphicFrameLocks noGrp="1"/>
          </p:cNvGraphicFramePr>
          <p:nvPr>
            <p:ph idx="1"/>
          </p:nvPr>
        </p:nvGraphicFramePr>
        <p:xfrm>
          <a:off x="922421" y="411080"/>
          <a:ext cx="8044115" cy="6035839"/>
        </p:xfrm>
        <a:graphic>
          <a:graphicData uri="http://schemas.openxmlformats.org/drawingml/2006/table">
            <a:tbl>
              <a:tblPr firstRow="1" firstCol="1">
                <a:tableStyleId>{5C22544A-7EE6-4342-B048-85BDC9FD1C3A}</a:tableStyleId>
              </a:tblPr>
              <a:tblGrid>
                <a:gridCol w="3981952">
                  <a:extLst>
                    <a:ext uri="{9D8B030D-6E8A-4147-A177-3AD203B41FA5}">
                      <a16:colId xmlns:a16="http://schemas.microsoft.com/office/drawing/2014/main" val="56203869"/>
                    </a:ext>
                  </a:extLst>
                </a:gridCol>
                <a:gridCol w="4062163">
                  <a:extLst>
                    <a:ext uri="{9D8B030D-6E8A-4147-A177-3AD203B41FA5}">
                      <a16:colId xmlns:a16="http://schemas.microsoft.com/office/drawing/2014/main" val="3171266596"/>
                    </a:ext>
                  </a:extLst>
                </a:gridCol>
              </a:tblGrid>
              <a:tr h="3834243">
                <a:tc>
                  <a:txBody>
                    <a:bodyPr/>
                    <a:lstStyle/>
                    <a:p>
                      <a:pPr>
                        <a:lnSpc>
                          <a:spcPct val="107000"/>
                        </a:lnSpc>
                        <a:spcAft>
                          <a:spcPts val="800"/>
                        </a:spcAft>
                      </a:pPr>
                      <a:r>
                        <a:rPr lang="nb-NO" sz="300" b="1" kern="0" dirty="0">
                          <a:solidFill>
                            <a:schemeClr val="tx1"/>
                          </a:solidFill>
                          <a:effectLst/>
                        </a:rPr>
                        <a:t>+ </a:t>
                      </a:r>
                      <a:endParaRPr lang="nb-NO" sz="200" b="1" kern="100" dirty="0">
                        <a:solidFill>
                          <a:schemeClr val="tx1"/>
                        </a:solidFill>
                        <a:effectLst/>
                      </a:endParaRPr>
                    </a:p>
                    <a:p>
                      <a:pPr>
                        <a:lnSpc>
                          <a:spcPct val="107000"/>
                        </a:lnSpc>
                        <a:spcAft>
                          <a:spcPts val="800"/>
                        </a:spcAft>
                      </a:pPr>
                      <a:r>
                        <a:rPr lang="nb-NO" sz="300" b="1" u="sng" kern="0" dirty="0">
                          <a:solidFill>
                            <a:schemeClr val="tx1"/>
                          </a:solidFill>
                          <a:effectLst/>
                        </a:rPr>
                        <a:t>Styrker</a:t>
                      </a:r>
                      <a:endParaRPr lang="nb-NO" sz="800" b="1" kern="100" dirty="0">
                        <a:solidFill>
                          <a:schemeClr val="tx1"/>
                        </a:solidFill>
                        <a:effectLst/>
                      </a:endParaRPr>
                    </a:p>
                    <a:p>
                      <a:pPr marL="342900" lvl="0" indent="-342900">
                        <a:lnSpc>
                          <a:spcPct val="107000"/>
                        </a:lnSpc>
                        <a:buFont typeface="Symbol" panose="05050102010706020507" pitchFamily="18" charset="2"/>
                        <a:buChar char=""/>
                      </a:pPr>
                      <a:r>
                        <a:rPr lang="nb-NO" sz="500" b="1" dirty="0">
                          <a:solidFill>
                            <a:schemeClr val="tx1"/>
                          </a:solidFill>
                          <a:effectLst/>
                        </a:rPr>
                        <a:t>Foreldresamarbeid</a:t>
                      </a:r>
                    </a:p>
                    <a:p>
                      <a:pPr marL="342900" lvl="0" indent="-342900">
                        <a:lnSpc>
                          <a:spcPct val="107000"/>
                        </a:lnSpc>
                        <a:buFont typeface="Symbol" panose="05050102010706020507" pitchFamily="18" charset="2"/>
                        <a:buChar char=""/>
                      </a:pPr>
                      <a:r>
                        <a:rPr lang="nb-NO" sz="500" b="1" dirty="0">
                          <a:solidFill>
                            <a:schemeClr val="tx1"/>
                          </a:solidFill>
                          <a:effectLst/>
                        </a:rPr>
                        <a:t>Den daglige samtalen</a:t>
                      </a:r>
                    </a:p>
                    <a:p>
                      <a:pPr marL="342900" lvl="0" indent="-342900">
                        <a:lnSpc>
                          <a:spcPct val="107000"/>
                        </a:lnSpc>
                        <a:buFont typeface="Symbol" panose="05050102010706020507" pitchFamily="18" charset="2"/>
                        <a:buChar char=""/>
                      </a:pPr>
                      <a:r>
                        <a:rPr lang="nb-NO" sz="500" b="1" dirty="0">
                          <a:solidFill>
                            <a:schemeClr val="tx1"/>
                          </a:solidFill>
                          <a:effectLst/>
                        </a:rPr>
                        <a:t>Bevissthet</a:t>
                      </a:r>
                    </a:p>
                    <a:p>
                      <a:pPr marL="342900" lvl="0" indent="-342900">
                        <a:lnSpc>
                          <a:spcPct val="107000"/>
                        </a:lnSpc>
                        <a:buFont typeface="Symbol" panose="05050102010706020507" pitchFamily="18" charset="2"/>
                        <a:buChar char=""/>
                      </a:pPr>
                      <a:r>
                        <a:rPr lang="nb-NO" sz="500" b="1" dirty="0">
                          <a:solidFill>
                            <a:schemeClr val="tx1"/>
                          </a:solidFill>
                          <a:effectLst/>
                        </a:rPr>
                        <a:t>Refleksjonsmøter/drøfting i gruppe/praksisfortellinger</a:t>
                      </a:r>
                    </a:p>
                    <a:p>
                      <a:pPr marL="342900" lvl="0" indent="-342900">
                        <a:lnSpc>
                          <a:spcPct val="107000"/>
                        </a:lnSpc>
                        <a:buFont typeface="Symbol" panose="05050102010706020507" pitchFamily="18" charset="2"/>
                        <a:buChar char=""/>
                      </a:pPr>
                      <a:r>
                        <a:rPr lang="nb-NO" sz="500" b="1" dirty="0">
                          <a:solidFill>
                            <a:schemeClr val="tx1"/>
                          </a:solidFill>
                          <a:effectLst/>
                        </a:rPr>
                        <a:t>Åpen dialog</a:t>
                      </a:r>
                    </a:p>
                    <a:p>
                      <a:pPr marL="342900" lvl="0" indent="-342900">
                        <a:lnSpc>
                          <a:spcPct val="107000"/>
                        </a:lnSpc>
                        <a:buFont typeface="Symbol" panose="05050102010706020507" pitchFamily="18" charset="2"/>
                        <a:buChar char=""/>
                      </a:pPr>
                      <a:r>
                        <a:rPr lang="nb-NO" sz="500" b="1" dirty="0">
                          <a:solidFill>
                            <a:schemeClr val="tx1"/>
                          </a:solidFill>
                          <a:effectLst/>
                        </a:rPr>
                        <a:t>Få innsyn i den «usynlige ryggsekken»</a:t>
                      </a:r>
                    </a:p>
                    <a:p>
                      <a:pPr marL="342900" lvl="0" indent="-342900">
                        <a:lnSpc>
                          <a:spcPct val="107000"/>
                        </a:lnSpc>
                        <a:buFont typeface="Symbol" panose="05050102010706020507" pitchFamily="18" charset="2"/>
                        <a:buChar char=""/>
                      </a:pPr>
                      <a:r>
                        <a:rPr lang="nb-NO" sz="500" b="1" dirty="0">
                          <a:solidFill>
                            <a:schemeClr val="tx1"/>
                          </a:solidFill>
                          <a:effectLst/>
                        </a:rPr>
                        <a:t>Tilpasse etter enkeltbarn/gruppe</a:t>
                      </a:r>
                    </a:p>
                    <a:p>
                      <a:pPr marL="342900" lvl="0" indent="-342900">
                        <a:lnSpc>
                          <a:spcPct val="107000"/>
                        </a:lnSpc>
                        <a:buFont typeface="Symbol" panose="05050102010706020507" pitchFamily="18" charset="2"/>
                        <a:buChar char=""/>
                      </a:pPr>
                      <a:r>
                        <a:rPr lang="nb-NO" sz="500" b="1" dirty="0">
                          <a:solidFill>
                            <a:schemeClr val="tx1"/>
                          </a:solidFill>
                          <a:effectLst/>
                        </a:rPr>
                        <a:t> Personalets kommunikasjon, fokus</a:t>
                      </a:r>
                    </a:p>
                    <a:p>
                      <a:pPr marL="342900" lvl="0" indent="-342900">
                        <a:lnSpc>
                          <a:spcPct val="107000"/>
                        </a:lnSpc>
                        <a:buFont typeface="Symbol" panose="05050102010706020507" pitchFamily="18" charset="2"/>
                        <a:buChar char=""/>
                      </a:pPr>
                      <a:r>
                        <a:rPr lang="nb-NO" sz="500" b="1" dirty="0">
                          <a:solidFill>
                            <a:schemeClr val="tx1"/>
                          </a:solidFill>
                          <a:effectLst/>
                        </a:rPr>
                        <a:t>Bygge relasjoner med barn</a:t>
                      </a:r>
                    </a:p>
                    <a:p>
                      <a:pPr marL="342900" lvl="0" indent="-342900">
                        <a:lnSpc>
                          <a:spcPct val="107000"/>
                        </a:lnSpc>
                        <a:buFont typeface="Symbol" panose="05050102010706020507" pitchFamily="18" charset="2"/>
                        <a:buChar char=""/>
                      </a:pPr>
                      <a:r>
                        <a:rPr lang="nb-NO" sz="500" b="1" dirty="0">
                          <a:solidFill>
                            <a:schemeClr val="tx1"/>
                          </a:solidFill>
                          <a:effectLst/>
                        </a:rPr>
                        <a:t>Sammensetting av personalgrupper, personlige egenskaper</a:t>
                      </a:r>
                    </a:p>
                    <a:p>
                      <a:pPr marL="342900" lvl="0" indent="-342900">
                        <a:lnSpc>
                          <a:spcPct val="107000"/>
                        </a:lnSpc>
                        <a:buFont typeface="Symbol" panose="05050102010706020507" pitchFamily="18" charset="2"/>
                        <a:buChar char=""/>
                      </a:pPr>
                      <a:r>
                        <a:rPr lang="nb-NO" sz="500" b="1" dirty="0">
                          <a:solidFill>
                            <a:schemeClr val="tx1"/>
                          </a:solidFill>
                          <a:effectLst/>
                        </a:rPr>
                        <a:t>Ekstra ressurs på enkeltbarn og i møte/plantid</a:t>
                      </a:r>
                    </a:p>
                    <a:p>
                      <a:pPr marL="342900" lvl="0" indent="-342900">
                        <a:lnSpc>
                          <a:spcPct val="107000"/>
                        </a:lnSpc>
                        <a:buFont typeface="Symbol" panose="05050102010706020507" pitchFamily="18" charset="2"/>
                        <a:buChar char=""/>
                      </a:pPr>
                      <a:r>
                        <a:rPr lang="nb-NO" sz="500" b="1" dirty="0">
                          <a:solidFill>
                            <a:schemeClr val="tx1"/>
                          </a:solidFill>
                          <a:effectLst/>
                        </a:rPr>
                        <a:t>Oppdeling av grupper, voksentetthet</a:t>
                      </a:r>
                    </a:p>
                    <a:p>
                      <a:pPr marL="342900" lvl="0" indent="-342900">
                        <a:lnSpc>
                          <a:spcPct val="107000"/>
                        </a:lnSpc>
                        <a:buFont typeface="Symbol" panose="05050102010706020507" pitchFamily="18" charset="2"/>
                        <a:buChar char=""/>
                      </a:pPr>
                      <a:r>
                        <a:rPr lang="nb-NO" sz="500" b="1" dirty="0">
                          <a:solidFill>
                            <a:schemeClr val="tx1"/>
                          </a:solidFill>
                          <a:effectLst/>
                        </a:rPr>
                        <a:t>Mindre faste planer for dagen, «åpne dager»</a:t>
                      </a:r>
                    </a:p>
                    <a:p>
                      <a:pPr marL="342900" lvl="0" indent="-342900">
                        <a:lnSpc>
                          <a:spcPct val="107000"/>
                        </a:lnSpc>
                        <a:buFont typeface="Symbol" panose="05050102010706020507" pitchFamily="18" charset="2"/>
                        <a:buChar char=""/>
                      </a:pPr>
                      <a:r>
                        <a:rPr lang="nb-NO" sz="500" b="1" dirty="0">
                          <a:solidFill>
                            <a:schemeClr val="tx1"/>
                          </a:solidFill>
                          <a:effectLst/>
                        </a:rPr>
                        <a:t>Barns medvirkning/barns behov</a:t>
                      </a:r>
                    </a:p>
                    <a:p>
                      <a:pPr marL="342900" lvl="0" indent="-342900">
                        <a:lnSpc>
                          <a:spcPct val="107000"/>
                        </a:lnSpc>
                        <a:buFont typeface="Symbol" panose="05050102010706020507" pitchFamily="18" charset="2"/>
                        <a:buChar char=""/>
                      </a:pPr>
                      <a:r>
                        <a:rPr lang="nb-NO" sz="500" b="1" dirty="0">
                          <a:solidFill>
                            <a:schemeClr val="tx1"/>
                          </a:solidFill>
                          <a:effectLst/>
                        </a:rPr>
                        <a:t>Reflektere jevnlig rundt hvilke interesser barnegruppa har</a:t>
                      </a:r>
                    </a:p>
                    <a:p>
                      <a:pPr marL="342900" lvl="0" indent="-342900">
                        <a:lnSpc>
                          <a:spcPct val="107000"/>
                        </a:lnSpc>
                        <a:buFont typeface="Symbol" panose="05050102010706020507" pitchFamily="18" charset="2"/>
                        <a:buChar char=""/>
                      </a:pPr>
                      <a:r>
                        <a:rPr lang="nb-NO" sz="500" b="1" dirty="0">
                          <a:solidFill>
                            <a:schemeClr val="tx1"/>
                          </a:solidFill>
                          <a:effectLst/>
                        </a:rPr>
                        <a:t>Personalet som liker jobben sin og ønsker å være i barnehagen</a:t>
                      </a:r>
                    </a:p>
                    <a:p>
                      <a:pPr marL="342900" lvl="0" indent="-342900">
                        <a:lnSpc>
                          <a:spcPct val="107000"/>
                        </a:lnSpc>
                        <a:buFont typeface="Symbol" panose="05050102010706020507" pitchFamily="18" charset="2"/>
                        <a:buChar char=""/>
                      </a:pPr>
                      <a:r>
                        <a:rPr lang="nb-NO" sz="500" b="1" dirty="0">
                          <a:solidFill>
                            <a:schemeClr val="tx1"/>
                          </a:solidFill>
                          <a:effectLst/>
                        </a:rPr>
                        <a:t>Menneskene/personalet</a:t>
                      </a:r>
                    </a:p>
                    <a:p>
                      <a:pPr marL="342900" lvl="0" indent="-342900">
                        <a:lnSpc>
                          <a:spcPct val="107000"/>
                        </a:lnSpc>
                        <a:buFont typeface="Symbol" panose="05050102010706020507" pitchFamily="18" charset="2"/>
                        <a:buChar char=""/>
                      </a:pPr>
                      <a:r>
                        <a:rPr lang="nb-NO" sz="500" b="1" dirty="0">
                          <a:solidFill>
                            <a:schemeClr val="tx1"/>
                          </a:solidFill>
                          <a:effectLst/>
                        </a:rPr>
                        <a:t>Bemanning, nok bemanning</a:t>
                      </a:r>
                    </a:p>
                    <a:p>
                      <a:pPr marL="342900" lvl="0" indent="-342900">
                        <a:lnSpc>
                          <a:spcPct val="107000"/>
                        </a:lnSpc>
                        <a:buFont typeface="Symbol" panose="05050102010706020507" pitchFamily="18" charset="2"/>
                        <a:buChar char=""/>
                      </a:pPr>
                      <a:r>
                        <a:rPr lang="nb-NO" sz="500" b="1" dirty="0" err="1">
                          <a:solidFill>
                            <a:schemeClr val="tx1"/>
                          </a:solidFill>
                          <a:effectLst/>
                        </a:rPr>
                        <a:t>Barnesyn</a:t>
                      </a:r>
                      <a:r>
                        <a:rPr lang="nb-NO" sz="500" b="1" dirty="0">
                          <a:solidFill>
                            <a:schemeClr val="tx1"/>
                          </a:solidFill>
                          <a:effectLst/>
                        </a:rPr>
                        <a:t>, egenverdi, anerkjenne</a:t>
                      </a:r>
                    </a:p>
                    <a:p>
                      <a:pPr marL="342900" lvl="0" indent="-342900">
                        <a:lnSpc>
                          <a:spcPct val="107000"/>
                        </a:lnSpc>
                        <a:buFont typeface="Symbol" panose="05050102010706020507" pitchFamily="18" charset="2"/>
                        <a:buChar char=""/>
                      </a:pPr>
                      <a:r>
                        <a:rPr lang="nb-NO" sz="500" b="1" dirty="0">
                          <a:solidFill>
                            <a:schemeClr val="tx1"/>
                          </a:solidFill>
                          <a:effectLst/>
                        </a:rPr>
                        <a:t>Kommunikasjon, relasjoner</a:t>
                      </a:r>
                    </a:p>
                    <a:p>
                      <a:pPr marL="342900" lvl="0" indent="-342900">
                        <a:lnSpc>
                          <a:spcPct val="107000"/>
                        </a:lnSpc>
                        <a:buFont typeface="Symbol" panose="05050102010706020507" pitchFamily="18" charset="2"/>
                        <a:buChar char=""/>
                      </a:pPr>
                      <a:r>
                        <a:rPr lang="nb-NO" sz="500" b="1" dirty="0">
                          <a:solidFill>
                            <a:schemeClr val="tx1"/>
                          </a:solidFill>
                          <a:effectLst/>
                        </a:rPr>
                        <a:t>Utviklingsarbeid, faglig påfyll – vi drar i samme retning.</a:t>
                      </a:r>
                    </a:p>
                    <a:p>
                      <a:pPr marL="342900" lvl="0" indent="-342900">
                        <a:lnSpc>
                          <a:spcPct val="107000"/>
                        </a:lnSpc>
                        <a:buFont typeface="Symbol" panose="05050102010706020507" pitchFamily="18" charset="2"/>
                        <a:buChar char=""/>
                      </a:pPr>
                      <a:r>
                        <a:rPr lang="nb-NO" sz="500" b="1" dirty="0">
                          <a:solidFill>
                            <a:schemeClr val="tx1"/>
                          </a:solidFill>
                          <a:effectLst/>
                        </a:rPr>
                        <a:t>Godt arbeidsmiljø</a:t>
                      </a:r>
                    </a:p>
                    <a:p>
                      <a:pPr marL="342900" lvl="0" indent="-342900">
                        <a:lnSpc>
                          <a:spcPct val="107000"/>
                        </a:lnSpc>
                        <a:buFont typeface="Symbol" panose="05050102010706020507" pitchFamily="18" charset="2"/>
                        <a:buChar char=""/>
                      </a:pPr>
                      <a:r>
                        <a:rPr lang="nb-NO" sz="500" b="1" dirty="0">
                          <a:solidFill>
                            <a:schemeClr val="tx1"/>
                          </a:solidFill>
                          <a:effectLst/>
                        </a:rPr>
                        <a:t>Inkluderende vi</a:t>
                      </a:r>
                    </a:p>
                    <a:p>
                      <a:pPr marL="342900" lvl="0" indent="-342900">
                        <a:lnSpc>
                          <a:spcPct val="107000"/>
                        </a:lnSpc>
                        <a:buFont typeface="Symbol" panose="05050102010706020507" pitchFamily="18" charset="2"/>
                        <a:buChar char=""/>
                      </a:pPr>
                      <a:r>
                        <a:rPr lang="nb-NO" sz="500" b="1" dirty="0">
                          <a:solidFill>
                            <a:schemeClr val="tx1"/>
                          </a:solidFill>
                          <a:effectLst/>
                        </a:rPr>
                        <a:t>Bli hørt og sett</a:t>
                      </a:r>
                    </a:p>
                    <a:p>
                      <a:pPr marL="342900" lvl="0" indent="-342900">
                        <a:lnSpc>
                          <a:spcPct val="107000"/>
                        </a:lnSpc>
                        <a:buFont typeface="Symbol" panose="05050102010706020507" pitchFamily="18" charset="2"/>
                        <a:buChar char=""/>
                      </a:pPr>
                      <a:r>
                        <a:rPr lang="nb-NO" sz="500" b="1" dirty="0">
                          <a:solidFill>
                            <a:schemeClr val="tx1"/>
                          </a:solidFill>
                          <a:effectLst/>
                        </a:rPr>
                        <a:t>Tar seg tid til hvert enkelt barn, relasjonsbygging</a:t>
                      </a:r>
                    </a:p>
                    <a:p>
                      <a:pPr marL="342900" lvl="0" indent="-342900">
                        <a:lnSpc>
                          <a:spcPct val="107000"/>
                        </a:lnSpc>
                        <a:buFont typeface="Symbol" panose="05050102010706020507" pitchFamily="18" charset="2"/>
                        <a:buChar char=""/>
                      </a:pPr>
                      <a:r>
                        <a:rPr lang="nb-NO" sz="500" b="1" dirty="0">
                          <a:solidFill>
                            <a:schemeClr val="tx1"/>
                          </a:solidFill>
                          <a:effectLst/>
                        </a:rPr>
                        <a:t>Vi er et personale med gode og ulike forutsetninger</a:t>
                      </a:r>
                    </a:p>
                    <a:p>
                      <a:pPr marL="342900" lvl="0" indent="-342900">
                        <a:lnSpc>
                          <a:spcPct val="107000"/>
                        </a:lnSpc>
                        <a:buFont typeface="Symbol" panose="05050102010706020507" pitchFamily="18" charset="2"/>
                        <a:buChar char=""/>
                      </a:pPr>
                      <a:r>
                        <a:rPr lang="nb-NO" sz="500" b="1" dirty="0">
                          <a:solidFill>
                            <a:schemeClr val="tx1"/>
                          </a:solidFill>
                          <a:effectLst/>
                        </a:rPr>
                        <a:t>Vi har med ulik bagasje som gjør at møte med barn har en kvalitet</a:t>
                      </a:r>
                    </a:p>
                    <a:p>
                      <a:pPr marL="342900" lvl="0" indent="-342900">
                        <a:lnSpc>
                          <a:spcPct val="107000"/>
                        </a:lnSpc>
                        <a:buFont typeface="Symbol" panose="05050102010706020507" pitchFamily="18" charset="2"/>
                        <a:buChar char=""/>
                      </a:pPr>
                      <a:r>
                        <a:rPr lang="nb-NO" sz="500" b="1" dirty="0">
                          <a:solidFill>
                            <a:schemeClr val="tx1"/>
                          </a:solidFill>
                          <a:effectLst/>
                        </a:rPr>
                        <a:t>vi er bevisste</a:t>
                      </a:r>
                    </a:p>
                    <a:p>
                      <a:pPr marL="457200">
                        <a:lnSpc>
                          <a:spcPct val="107000"/>
                        </a:lnSpc>
                        <a:spcAft>
                          <a:spcPts val="800"/>
                        </a:spcAft>
                      </a:pPr>
                      <a:r>
                        <a:rPr lang="nb-NO" sz="500" b="1" dirty="0">
                          <a:solidFill>
                            <a:schemeClr val="tx1"/>
                          </a:solidFill>
                          <a:effectLst/>
                        </a:rPr>
                        <a:t> </a:t>
                      </a:r>
                    </a:p>
                  </a:txBody>
                  <a:tcPr marL="15439" marR="15439" marT="0" marB="0">
                    <a:solidFill>
                      <a:srgbClr val="00B050"/>
                    </a:solidFill>
                  </a:tcPr>
                </a:tc>
                <a:tc>
                  <a:txBody>
                    <a:bodyPr/>
                    <a:lstStyle/>
                    <a:p>
                      <a:pPr>
                        <a:lnSpc>
                          <a:spcPct val="107000"/>
                        </a:lnSpc>
                        <a:spcAft>
                          <a:spcPts val="800"/>
                        </a:spcAft>
                      </a:pPr>
                      <a:r>
                        <a:rPr lang="nb-NO" sz="300" b="1" kern="0" dirty="0">
                          <a:solidFill>
                            <a:schemeClr val="tx1"/>
                          </a:solidFill>
                          <a:effectLst/>
                        </a:rPr>
                        <a:t>!</a:t>
                      </a:r>
                      <a:endParaRPr lang="nb-NO" sz="200" b="1" kern="100" dirty="0">
                        <a:solidFill>
                          <a:schemeClr val="tx1"/>
                        </a:solidFill>
                        <a:effectLst/>
                      </a:endParaRPr>
                    </a:p>
                    <a:p>
                      <a:pPr>
                        <a:lnSpc>
                          <a:spcPct val="107000"/>
                        </a:lnSpc>
                        <a:spcAft>
                          <a:spcPts val="800"/>
                        </a:spcAft>
                      </a:pPr>
                      <a:r>
                        <a:rPr lang="nb-NO" sz="300" b="1" u="sng" kern="0" dirty="0">
                          <a:solidFill>
                            <a:schemeClr val="tx1"/>
                          </a:solidFill>
                          <a:effectLst/>
                        </a:rPr>
                        <a:t>Muligheter</a:t>
                      </a:r>
                      <a:endParaRPr lang="nb-NO" sz="800" b="1" kern="100" dirty="0">
                        <a:solidFill>
                          <a:schemeClr val="tx1"/>
                        </a:solidFill>
                        <a:effectLst/>
                      </a:endParaRPr>
                    </a:p>
                    <a:p>
                      <a:pPr marL="342900" lvl="0" indent="-342900">
                        <a:lnSpc>
                          <a:spcPct val="107000"/>
                        </a:lnSpc>
                        <a:buFont typeface="Symbol" panose="05050102010706020507" pitchFamily="18" charset="2"/>
                        <a:buChar char=""/>
                      </a:pPr>
                      <a:r>
                        <a:rPr lang="nb-NO" sz="500" b="1" dirty="0">
                          <a:solidFill>
                            <a:schemeClr val="tx1"/>
                          </a:solidFill>
                          <a:effectLst/>
                        </a:rPr>
                        <a:t>Dagsrytmen</a:t>
                      </a:r>
                    </a:p>
                    <a:p>
                      <a:pPr marL="342900" lvl="0" indent="-342900">
                        <a:lnSpc>
                          <a:spcPct val="107000"/>
                        </a:lnSpc>
                        <a:buFont typeface="Symbol" panose="05050102010706020507" pitchFamily="18" charset="2"/>
                        <a:buChar char=""/>
                      </a:pPr>
                      <a:r>
                        <a:rPr lang="nb-NO" sz="500" b="1" dirty="0">
                          <a:solidFill>
                            <a:schemeClr val="tx1"/>
                          </a:solidFill>
                          <a:effectLst/>
                        </a:rPr>
                        <a:t>Delte grupper</a:t>
                      </a:r>
                    </a:p>
                    <a:p>
                      <a:pPr marL="342900" lvl="0" indent="-342900">
                        <a:lnSpc>
                          <a:spcPct val="107000"/>
                        </a:lnSpc>
                        <a:buFont typeface="Symbol" panose="05050102010706020507" pitchFamily="18" charset="2"/>
                        <a:buChar char=""/>
                      </a:pPr>
                      <a:r>
                        <a:rPr lang="nb-NO" sz="500" b="1" dirty="0">
                          <a:solidFill>
                            <a:schemeClr val="tx1"/>
                          </a:solidFill>
                          <a:effectLst/>
                        </a:rPr>
                        <a:t>Riv gjerdene</a:t>
                      </a:r>
                    </a:p>
                    <a:p>
                      <a:pPr marL="342900" lvl="0" indent="-342900">
                        <a:lnSpc>
                          <a:spcPct val="107000"/>
                        </a:lnSpc>
                        <a:buFont typeface="Symbol" panose="05050102010706020507" pitchFamily="18" charset="2"/>
                        <a:buChar char=""/>
                      </a:pPr>
                      <a:r>
                        <a:rPr lang="nb-NO" sz="500" b="1" dirty="0">
                          <a:solidFill>
                            <a:schemeClr val="tx1"/>
                          </a:solidFill>
                          <a:effectLst/>
                        </a:rPr>
                        <a:t>Inne areal – forbedring</a:t>
                      </a:r>
                    </a:p>
                    <a:p>
                      <a:pPr marL="342900" lvl="0" indent="-342900">
                        <a:lnSpc>
                          <a:spcPct val="107000"/>
                        </a:lnSpc>
                        <a:buFont typeface="Symbol" panose="05050102010706020507" pitchFamily="18" charset="2"/>
                        <a:buChar char=""/>
                      </a:pPr>
                      <a:r>
                        <a:rPr lang="nb-NO" sz="500" b="1" dirty="0">
                          <a:solidFill>
                            <a:schemeClr val="tx1"/>
                          </a:solidFill>
                          <a:effectLst/>
                        </a:rPr>
                        <a:t>Samarbeid på tvers av avdelingene – bli kjent med alle barn</a:t>
                      </a:r>
                    </a:p>
                    <a:p>
                      <a:pPr marL="342900" lvl="0" indent="-342900">
                        <a:lnSpc>
                          <a:spcPct val="107000"/>
                        </a:lnSpc>
                        <a:buFont typeface="Symbol" panose="05050102010706020507" pitchFamily="18" charset="2"/>
                        <a:buChar char=""/>
                      </a:pPr>
                      <a:r>
                        <a:rPr lang="nb-NO" sz="500" b="1" dirty="0">
                          <a:solidFill>
                            <a:schemeClr val="tx1"/>
                          </a:solidFill>
                          <a:effectLst/>
                        </a:rPr>
                        <a:t>Fortsette å reflektere sammen på refleksjonsmøtene</a:t>
                      </a:r>
                    </a:p>
                    <a:p>
                      <a:pPr marL="342900" lvl="0" indent="-342900">
                        <a:lnSpc>
                          <a:spcPct val="107000"/>
                        </a:lnSpc>
                        <a:buFont typeface="Symbol" panose="05050102010706020507" pitchFamily="18" charset="2"/>
                        <a:buChar char=""/>
                      </a:pPr>
                      <a:r>
                        <a:rPr lang="nb-NO" sz="500" b="1" dirty="0">
                          <a:solidFill>
                            <a:schemeClr val="tx1"/>
                          </a:solidFill>
                          <a:effectLst/>
                        </a:rPr>
                        <a:t>Utvide møter til fagarbeiderne</a:t>
                      </a:r>
                    </a:p>
                    <a:p>
                      <a:pPr marL="342900" lvl="0" indent="-342900">
                        <a:lnSpc>
                          <a:spcPct val="107000"/>
                        </a:lnSpc>
                        <a:buFont typeface="Symbol" panose="05050102010706020507" pitchFamily="18" charset="2"/>
                        <a:buChar char=""/>
                      </a:pPr>
                      <a:r>
                        <a:rPr lang="nb-NO" sz="500" b="1" dirty="0">
                          <a:solidFill>
                            <a:schemeClr val="tx1"/>
                          </a:solidFill>
                          <a:effectLst/>
                        </a:rPr>
                        <a:t>Årskull som er fordelt på flere avdelinger kan møtes mer på tvers i vårhalvåret</a:t>
                      </a:r>
                    </a:p>
                    <a:p>
                      <a:pPr marL="342900" lvl="0" indent="-342900">
                        <a:lnSpc>
                          <a:spcPct val="107000"/>
                        </a:lnSpc>
                        <a:buFont typeface="Symbol" panose="05050102010706020507" pitchFamily="18" charset="2"/>
                        <a:buChar char=""/>
                      </a:pPr>
                      <a:r>
                        <a:rPr lang="nb-NO" sz="500" b="1" dirty="0">
                          <a:solidFill>
                            <a:schemeClr val="tx1"/>
                          </a:solidFill>
                          <a:effectLst/>
                        </a:rPr>
                        <a:t>Bemanning</a:t>
                      </a:r>
                    </a:p>
                    <a:p>
                      <a:pPr marL="342900" lvl="0" indent="-342900">
                        <a:lnSpc>
                          <a:spcPct val="107000"/>
                        </a:lnSpc>
                        <a:buFont typeface="Symbol" panose="05050102010706020507" pitchFamily="18" charset="2"/>
                        <a:buChar char=""/>
                      </a:pPr>
                      <a:r>
                        <a:rPr lang="nb-NO" sz="500" b="1" dirty="0">
                          <a:solidFill>
                            <a:schemeClr val="tx1"/>
                          </a:solidFill>
                          <a:effectLst/>
                        </a:rPr>
                        <a:t>Mer alderslike avdelinger</a:t>
                      </a:r>
                    </a:p>
                    <a:p>
                      <a:pPr marL="342900" lvl="0" indent="-342900">
                        <a:lnSpc>
                          <a:spcPct val="107000"/>
                        </a:lnSpc>
                        <a:buFont typeface="Symbol" panose="05050102010706020507" pitchFamily="18" charset="2"/>
                        <a:buChar char=""/>
                      </a:pPr>
                      <a:r>
                        <a:rPr lang="nb-NO" sz="500" b="1" dirty="0">
                          <a:solidFill>
                            <a:schemeClr val="tx1"/>
                          </a:solidFill>
                          <a:effectLst/>
                        </a:rPr>
                        <a:t>Innemiljø fysisk</a:t>
                      </a:r>
                    </a:p>
                    <a:p>
                      <a:pPr marL="342900" lvl="0" indent="-342900">
                        <a:lnSpc>
                          <a:spcPct val="107000"/>
                        </a:lnSpc>
                        <a:buFont typeface="Symbol" panose="05050102010706020507" pitchFamily="18" charset="2"/>
                        <a:buChar char=""/>
                      </a:pPr>
                      <a:r>
                        <a:rPr lang="nb-NO" sz="500" b="1" dirty="0">
                          <a:solidFill>
                            <a:schemeClr val="tx1"/>
                          </a:solidFill>
                          <a:effectLst/>
                        </a:rPr>
                        <a:t>Personalet – menn i barnehagen!</a:t>
                      </a:r>
                    </a:p>
                    <a:p>
                      <a:pPr marL="342900" lvl="0" indent="-342900">
                        <a:lnSpc>
                          <a:spcPct val="107000"/>
                        </a:lnSpc>
                        <a:buFont typeface="Symbol" panose="05050102010706020507" pitchFamily="18" charset="2"/>
                        <a:buChar char=""/>
                      </a:pPr>
                      <a:r>
                        <a:rPr lang="nb-NO" sz="500" b="1" dirty="0">
                          <a:solidFill>
                            <a:schemeClr val="tx1"/>
                          </a:solidFill>
                          <a:effectLst/>
                        </a:rPr>
                        <a:t>Foreldresamarbeid</a:t>
                      </a:r>
                    </a:p>
                    <a:p>
                      <a:pPr marL="342900" lvl="0" indent="-342900">
                        <a:lnSpc>
                          <a:spcPct val="107000"/>
                        </a:lnSpc>
                        <a:buFont typeface="Symbol" panose="05050102010706020507" pitchFamily="18" charset="2"/>
                        <a:buChar char=""/>
                      </a:pPr>
                      <a:r>
                        <a:rPr lang="nb-NO" sz="500" b="1" dirty="0">
                          <a:solidFill>
                            <a:schemeClr val="tx1"/>
                          </a:solidFill>
                          <a:effectLst/>
                        </a:rPr>
                        <a:t>Forankring, felles</a:t>
                      </a:r>
                    </a:p>
                    <a:p>
                      <a:pPr marL="342900" lvl="0" indent="-342900">
                        <a:lnSpc>
                          <a:spcPct val="107000"/>
                        </a:lnSpc>
                        <a:buFont typeface="Symbol" panose="05050102010706020507" pitchFamily="18" charset="2"/>
                        <a:buChar char=""/>
                      </a:pPr>
                      <a:r>
                        <a:rPr lang="nb-NO" sz="500" b="1" dirty="0">
                          <a:solidFill>
                            <a:schemeClr val="tx1"/>
                          </a:solidFill>
                          <a:effectLst/>
                        </a:rPr>
                        <a:t>Sette av tid – se muligheter gjennom dagen</a:t>
                      </a:r>
                    </a:p>
                    <a:p>
                      <a:pPr marL="342900" lvl="0" indent="-342900">
                        <a:lnSpc>
                          <a:spcPct val="107000"/>
                        </a:lnSpc>
                        <a:buFont typeface="Symbol" panose="05050102010706020507" pitchFamily="18" charset="2"/>
                        <a:buChar char=""/>
                      </a:pPr>
                      <a:r>
                        <a:rPr lang="nb-NO" sz="500" b="1" dirty="0">
                          <a:solidFill>
                            <a:schemeClr val="tx1"/>
                          </a:solidFill>
                          <a:effectLst/>
                        </a:rPr>
                        <a:t>Sette av tid til refleksjon – praksisfortellinger</a:t>
                      </a:r>
                    </a:p>
                    <a:p>
                      <a:pPr marL="342900" lvl="0" indent="-342900">
                        <a:lnSpc>
                          <a:spcPct val="107000"/>
                        </a:lnSpc>
                        <a:buFont typeface="Symbol" panose="05050102010706020507" pitchFamily="18" charset="2"/>
                        <a:buChar char=""/>
                      </a:pPr>
                      <a:r>
                        <a:rPr lang="nb-NO" sz="500" b="1" dirty="0">
                          <a:solidFill>
                            <a:schemeClr val="tx1"/>
                          </a:solidFill>
                          <a:effectLst/>
                        </a:rPr>
                        <a:t>Bevisstgjøring og fokus på hvordan vi jobber med det</a:t>
                      </a:r>
                    </a:p>
                    <a:p>
                      <a:pPr marL="342900" lvl="0" indent="-342900">
                        <a:lnSpc>
                          <a:spcPct val="107000"/>
                        </a:lnSpc>
                        <a:buFont typeface="Symbol" panose="05050102010706020507" pitchFamily="18" charset="2"/>
                        <a:buChar char=""/>
                      </a:pPr>
                      <a:r>
                        <a:rPr lang="nb-NO" sz="500" b="1" dirty="0">
                          <a:solidFill>
                            <a:schemeClr val="tx1"/>
                          </a:solidFill>
                          <a:effectLst/>
                        </a:rPr>
                        <a:t>Spille hverandre gode  som kollegaer Klapp på skuldra og ev veiledning. </a:t>
                      </a:r>
                    </a:p>
                    <a:p>
                      <a:pPr marL="342900" lvl="0" indent="-342900">
                        <a:lnSpc>
                          <a:spcPct val="107000"/>
                        </a:lnSpc>
                        <a:buFont typeface="Symbol" panose="05050102010706020507" pitchFamily="18" charset="2"/>
                        <a:buChar char=""/>
                      </a:pPr>
                      <a:r>
                        <a:rPr lang="nb-NO" sz="500" b="1" dirty="0">
                          <a:solidFill>
                            <a:schemeClr val="tx1"/>
                          </a:solidFill>
                          <a:effectLst/>
                        </a:rPr>
                        <a:t>Relasjonelt mot</a:t>
                      </a:r>
                    </a:p>
                    <a:p>
                      <a:pPr marL="342900" lvl="0" indent="-342900">
                        <a:lnSpc>
                          <a:spcPct val="107000"/>
                        </a:lnSpc>
                        <a:buFont typeface="Symbol" panose="05050102010706020507" pitchFamily="18" charset="2"/>
                        <a:buChar char=""/>
                      </a:pPr>
                      <a:r>
                        <a:rPr lang="nb-NO" sz="500" b="1" dirty="0">
                          <a:solidFill>
                            <a:schemeClr val="tx1"/>
                          </a:solidFill>
                          <a:effectLst/>
                        </a:rPr>
                        <a:t>Kommunikasjon på tvers av avdelingene – gi og ta å respektere hverandre</a:t>
                      </a:r>
                    </a:p>
                    <a:p>
                      <a:pPr marL="342900" lvl="0" indent="-342900">
                        <a:lnSpc>
                          <a:spcPct val="107000"/>
                        </a:lnSpc>
                        <a:buFont typeface="Symbol" panose="05050102010706020507" pitchFamily="18" charset="2"/>
                        <a:buChar char=""/>
                      </a:pPr>
                      <a:r>
                        <a:rPr lang="nb-NO" sz="500" b="1" dirty="0">
                          <a:solidFill>
                            <a:schemeClr val="tx1"/>
                          </a:solidFill>
                          <a:effectLst/>
                        </a:rPr>
                        <a:t>Utnytte rommene vi har tilgjengelig på barnehagen, f.eks. </a:t>
                      </a:r>
                      <a:r>
                        <a:rPr lang="nb-NO" sz="500" b="1" dirty="0" err="1">
                          <a:solidFill>
                            <a:schemeClr val="tx1"/>
                          </a:solidFill>
                          <a:effectLst/>
                        </a:rPr>
                        <a:t>Nystuggu</a:t>
                      </a:r>
                      <a:r>
                        <a:rPr lang="nb-NO" sz="500" b="1" dirty="0">
                          <a:solidFill>
                            <a:schemeClr val="tx1"/>
                          </a:solidFill>
                          <a:effectLst/>
                        </a:rPr>
                        <a:t>/</a:t>
                      </a:r>
                      <a:r>
                        <a:rPr lang="nb-NO" sz="500" b="1" dirty="0" err="1">
                          <a:solidFill>
                            <a:schemeClr val="tx1"/>
                          </a:solidFill>
                          <a:effectLst/>
                        </a:rPr>
                        <a:t>Utstuggu</a:t>
                      </a:r>
                      <a:r>
                        <a:rPr lang="nb-NO" sz="500" b="1" dirty="0">
                          <a:solidFill>
                            <a:schemeClr val="tx1"/>
                          </a:solidFill>
                          <a:effectLst/>
                        </a:rPr>
                        <a:t> hvor hele avdelingene kan bytte på å ha hele brakka selv en formiddag i uka.</a:t>
                      </a:r>
                    </a:p>
                    <a:p>
                      <a:pPr marL="342900" lvl="0" indent="-342900">
                        <a:lnSpc>
                          <a:spcPct val="107000"/>
                        </a:lnSpc>
                        <a:buFont typeface="Symbol" panose="05050102010706020507" pitchFamily="18" charset="2"/>
                        <a:buChar char=""/>
                      </a:pPr>
                      <a:r>
                        <a:rPr lang="nb-NO" sz="500" b="1" dirty="0">
                          <a:solidFill>
                            <a:schemeClr val="tx1"/>
                          </a:solidFill>
                          <a:effectLst/>
                        </a:rPr>
                        <a:t>Ekstra ressurs for læring av språk og verktøy knyttet til dette 100%, Kurs/opplæring til alle som er i møte med barn</a:t>
                      </a:r>
                    </a:p>
                    <a:p>
                      <a:pPr marL="342900" lvl="0" indent="-342900">
                        <a:lnSpc>
                          <a:spcPct val="107000"/>
                        </a:lnSpc>
                        <a:buFont typeface="Symbol" panose="05050102010706020507" pitchFamily="18" charset="2"/>
                        <a:buChar char=""/>
                      </a:pPr>
                      <a:r>
                        <a:rPr lang="nb-NO" sz="500" b="1" dirty="0">
                          <a:solidFill>
                            <a:schemeClr val="tx1"/>
                          </a:solidFill>
                          <a:effectLst/>
                        </a:rPr>
                        <a:t>Bevissthet og en felles forståelse og mål – samme retning</a:t>
                      </a:r>
                    </a:p>
                    <a:p>
                      <a:pPr marL="342900" lvl="0" indent="-342900">
                        <a:lnSpc>
                          <a:spcPct val="107000"/>
                        </a:lnSpc>
                        <a:buFont typeface="Symbol" panose="05050102010706020507" pitchFamily="18" charset="2"/>
                        <a:buChar char=""/>
                      </a:pPr>
                      <a:r>
                        <a:rPr lang="nb-NO" sz="500" b="1" dirty="0">
                          <a:solidFill>
                            <a:schemeClr val="tx1"/>
                          </a:solidFill>
                          <a:effectLst/>
                        </a:rPr>
                        <a:t>Ro og observasjon</a:t>
                      </a:r>
                    </a:p>
                    <a:p>
                      <a:pPr marL="342900" lvl="0" indent="-342900">
                        <a:lnSpc>
                          <a:spcPct val="107000"/>
                        </a:lnSpc>
                        <a:buFont typeface="Symbol" panose="05050102010706020507" pitchFamily="18" charset="2"/>
                        <a:buChar char=""/>
                      </a:pPr>
                      <a:r>
                        <a:rPr lang="nb-NO" sz="500" b="1" dirty="0">
                          <a:solidFill>
                            <a:schemeClr val="tx1"/>
                          </a:solidFill>
                          <a:effectLst/>
                        </a:rPr>
                        <a:t>Kommunikasjon og relasjon mellom alle avdelingene</a:t>
                      </a:r>
                    </a:p>
                    <a:p>
                      <a:pPr marL="342900" lvl="0" indent="-342900">
                        <a:lnSpc>
                          <a:spcPct val="107000"/>
                        </a:lnSpc>
                        <a:buFont typeface="Symbol" panose="05050102010706020507" pitchFamily="18" charset="2"/>
                        <a:buChar char=""/>
                      </a:pPr>
                      <a:r>
                        <a:rPr lang="nb-NO" sz="500" b="1" dirty="0">
                          <a:solidFill>
                            <a:schemeClr val="tx1"/>
                          </a:solidFill>
                          <a:effectLst/>
                        </a:rPr>
                        <a:t>Etterstrebe et godt samarbeid til alle foreldre uavhengig av forutsetninger</a:t>
                      </a:r>
                    </a:p>
                    <a:p>
                      <a:pPr marL="342900" lvl="0" indent="-342900">
                        <a:lnSpc>
                          <a:spcPct val="107000"/>
                        </a:lnSpc>
                        <a:buFont typeface="Symbol" panose="05050102010706020507" pitchFamily="18" charset="2"/>
                        <a:buChar char=""/>
                      </a:pPr>
                      <a:r>
                        <a:rPr lang="nb-NO" sz="500" b="1" dirty="0">
                          <a:solidFill>
                            <a:schemeClr val="tx1"/>
                          </a:solidFill>
                          <a:effectLst/>
                        </a:rPr>
                        <a:t>Gjøre seg tilgjengelig</a:t>
                      </a:r>
                    </a:p>
                    <a:p>
                      <a:pPr marL="342900" lvl="0" indent="-342900">
                        <a:lnSpc>
                          <a:spcPct val="107000"/>
                        </a:lnSpc>
                        <a:buFont typeface="Symbol" panose="05050102010706020507" pitchFamily="18" charset="2"/>
                        <a:buChar char=""/>
                      </a:pPr>
                      <a:r>
                        <a:rPr lang="nb-NO" sz="500" b="1" dirty="0">
                          <a:solidFill>
                            <a:schemeClr val="tx1"/>
                          </a:solidFill>
                          <a:effectLst/>
                        </a:rPr>
                        <a:t>Store områder gir mindre muligheter for å nå barns behov her og nå i kjente, trygge rammer «ladestasjon»</a:t>
                      </a:r>
                    </a:p>
                    <a:p>
                      <a:pPr marL="342900" lvl="0" indent="-342900">
                        <a:lnSpc>
                          <a:spcPct val="107000"/>
                        </a:lnSpc>
                        <a:buFont typeface="Symbol" panose="05050102010706020507" pitchFamily="18" charset="2"/>
                        <a:buChar char=""/>
                      </a:pPr>
                      <a:r>
                        <a:rPr lang="nb-NO" sz="500" b="1" dirty="0">
                          <a:solidFill>
                            <a:schemeClr val="tx1"/>
                          </a:solidFill>
                          <a:effectLst/>
                        </a:rPr>
                        <a:t>Voksnes posisjonering</a:t>
                      </a:r>
                    </a:p>
                    <a:p>
                      <a:pPr marL="342900" lvl="0" indent="-342900">
                        <a:lnSpc>
                          <a:spcPct val="107000"/>
                        </a:lnSpc>
                        <a:buFont typeface="Symbol" panose="05050102010706020507" pitchFamily="18" charset="2"/>
                        <a:buChar char=""/>
                      </a:pPr>
                      <a:r>
                        <a:rPr lang="nb-NO" sz="500" b="1" dirty="0">
                          <a:solidFill>
                            <a:schemeClr val="tx1"/>
                          </a:solidFill>
                          <a:effectLst/>
                        </a:rPr>
                        <a:t>Posisjonere pauser, alltid fokus på flest mulig voksne til stede – mulighetene blir større</a:t>
                      </a:r>
                    </a:p>
                    <a:p>
                      <a:pPr marL="342900" lvl="0" indent="-342900">
                        <a:lnSpc>
                          <a:spcPct val="107000"/>
                        </a:lnSpc>
                        <a:buFont typeface="Symbol" panose="05050102010706020507" pitchFamily="18" charset="2"/>
                        <a:buChar char=""/>
                      </a:pPr>
                      <a:r>
                        <a:rPr lang="nb-NO" sz="500" b="1" dirty="0">
                          <a:solidFill>
                            <a:schemeClr val="tx1"/>
                          </a:solidFill>
                          <a:effectLst/>
                        </a:rPr>
                        <a:t>De voksnes tilstedeværelse, spesielt i uteleken.</a:t>
                      </a:r>
                    </a:p>
                    <a:p>
                      <a:pPr marL="457200">
                        <a:lnSpc>
                          <a:spcPct val="107000"/>
                        </a:lnSpc>
                        <a:spcAft>
                          <a:spcPts val="800"/>
                        </a:spcAft>
                      </a:pPr>
                      <a:r>
                        <a:rPr lang="nb-NO" sz="800" b="1" dirty="0">
                          <a:solidFill>
                            <a:schemeClr val="tx1"/>
                          </a:solidFill>
                          <a:effectLst/>
                        </a:rPr>
                        <a:t> </a:t>
                      </a:r>
                      <a:endParaRPr lang="nb-NO"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39" marR="15439" marT="0" marB="0">
                    <a:solidFill>
                      <a:srgbClr val="00B050"/>
                    </a:solidFill>
                  </a:tcPr>
                </a:tc>
                <a:extLst>
                  <a:ext uri="{0D108BD9-81ED-4DB2-BD59-A6C34878D82A}">
                    <a16:rowId xmlns:a16="http://schemas.microsoft.com/office/drawing/2014/main" val="2142032793"/>
                  </a:ext>
                </a:extLst>
              </a:tr>
              <a:tr h="2201596">
                <a:tc>
                  <a:txBody>
                    <a:bodyPr/>
                    <a:lstStyle/>
                    <a:p>
                      <a:pPr>
                        <a:lnSpc>
                          <a:spcPct val="107000"/>
                        </a:lnSpc>
                        <a:spcAft>
                          <a:spcPts val="800"/>
                        </a:spcAft>
                      </a:pPr>
                      <a:r>
                        <a:rPr lang="nb-NO" sz="300" b="1" kern="0" dirty="0">
                          <a:solidFill>
                            <a:schemeClr val="tx1"/>
                          </a:solidFill>
                          <a:effectLst/>
                        </a:rPr>
                        <a:t>-</a:t>
                      </a:r>
                      <a:endParaRPr lang="nb-NO" sz="200" b="1" kern="100" dirty="0">
                        <a:solidFill>
                          <a:schemeClr val="tx1"/>
                        </a:solidFill>
                        <a:effectLst/>
                      </a:endParaRPr>
                    </a:p>
                    <a:p>
                      <a:pPr>
                        <a:lnSpc>
                          <a:spcPct val="107000"/>
                        </a:lnSpc>
                        <a:spcAft>
                          <a:spcPts val="800"/>
                        </a:spcAft>
                      </a:pPr>
                      <a:r>
                        <a:rPr lang="nb-NO" sz="300" b="1" u="sng" kern="0" dirty="0">
                          <a:solidFill>
                            <a:schemeClr val="tx1"/>
                          </a:solidFill>
                          <a:effectLst/>
                        </a:rPr>
                        <a:t>Svakheter</a:t>
                      </a:r>
                      <a:endParaRPr lang="nb-NO" sz="200" b="1" kern="100" dirty="0">
                        <a:solidFill>
                          <a:schemeClr val="tx1"/>
                        </a:solidFill>
                        <a:effectLst/>
                      </a:endParaRPr>
                    </a:p>
                    <a:p>
                      <a:pPr marL="342900" lvl="0" indent="-342900">
                        <a:lnSpc>
                          <a:spcPct val="107000"/>
                        </a:lnSpc>
                        <a:buFont typeface="Symbol" panose="05050102010706020507" pitchFamily="18" charset="2"/>
                        <a:buChar char=""/>
                      </a:pPr>
                      <a:r>
                        <a:rPr lang="nb-NO" sz="500" b="1" dirty="0">
                          <a:solidFill>
                            <a:schemeClr val="tx1"/>
                          </a:solidFill>
                          <a:effectLst/>
                        </a:rPr>
                        <a:t>Lokaler (brakker)</a:t>
                      </a:r>
                    </a:p>
                    <a:p>
                      <a:pPr marL="342900" lvl="0" indent="-342900">
                        <a:lnSpc>
                          <a:spcPct val="107000"/>
                        </a:lnSpc>
                        <a:buFont typeface="Symbol" panose="05050102010706020507" pitchFamily="18" charset="2"/>
                        <a:buChar char=""/>
                      </a:pPr>
                      <a:r>
                        <a:rPr lang="nb-NO" sz="500" b="1" dirty="0">
                          <a:solidFill>
                            <a:schemeClr val="tx1"/>
                          </a:solidFill>
                          <a:effectLst/>
                        </a:rPr>
                        <a:t>Gjerde (på uteområde mellom avdelingene)</a:t>
                      </a:r>
                    </a:p>
                    <a:p>
                      <a:pPr marL="342900" lvl="0" indent="-342900">
                        <a:lnSpc>
                          <a:spcPct val="107000"/>
                        </a:lnSpc>
                        <a:buFont typeface="Symbol" panose="05050102010706020507" pitchFamily="18" charset="2"/>
                        <a:buChar char=""/>
                      </a:pPr>
                      <a:r>
                        <a:rPr lang="nb-NO" sz="500" b="1" dirty="0">
                          <a:solidFill>
                            <a:schemeClr val="tx1"/>
                          </a:solidFill>
                          <a:effectLst/>
                        </a:rPr>
                        <a:t>Utstyr/lekeapparat</a:t>
                      </a:r>
                    </a:p>
                    <a:p>
                      <a:pPr marL="342900" lvl="0" indent="-342900">
                        <a:lnSpc>
                          <a:spcPct val="107000"/>
                        </a:lnSpc>
                        <a:buFont typeface="Symbol" panose="05050102010706020507" pitchFamily="18" charset="2"/>
                        <a:buChar char=""/>
                      </a:pPr>
                      <a:r>
                        <a:rPr lang="nb-NO" sz="500" b="1" dirty="0">
                          <a:solidFill>
                            <a:schemeClr val="tx1"/>
                          </a:solidFill>
                          <a:effectLst/>
                        </a:rPr>
                        <a:t>Bemanning, ustabilitet</a:t>
                      </a:r>
                    </a:p>
                    <a:p>
                      <a:pPr marL="342900" lvl="0" indent="-342900">
                        <a:lnSpc>
                          <a:spcPct val="107000"/>
                        </a:lnSpc>
                        <a:buFont typeface="Symbol" panose="05050102010706020507" pitchFamily="18" charset="2"/>
                        <a:buChar char=""/>
                      </a:pPr>
                      <a:r>
                        <a:rPr lang="nb-NO" sz="500" b="1" dirty="0">
                          <a:solidFill>
                            <a:schemeClr val="tx1"/>
                          </a:solidFill>
                          <a:effectLst/>
                        </a:rPr>
                        <a:t>Bli bedre på kommunikasjon mellom avdelingene</a:t>
                      </a:r>
                    </a:p>
                    <a:p>
                      <a:pPr marL="342900" lvl="0" indent="-342900">
                        <a:lnSpc>
                          <a:spcPct val="107000"/>
                        </a:lnSpc>
                        <a:buFont typeface="Symbol" panose="05050102010706020507" pitchFamily="18" charset="2"/>
                        <a:buChar char=""/>
                      </a:pPr>
                      <a:r>
                        <a:rPr lang="nb-NO" sz="500" b="1" dirty="0">
                          <a:solidFill>
                            <a:schemeClr val="tx1"/>
                          </a:solidFill>
                          <a:effectLst/>
                        </a:rPr>
                        <a:t>Foreldresamarbeid (flerspråklige)</a:t>
                      </a:r>
                    </a:p>
                    <a:p>
                      <a:pPr marL="342900" lvl="0" indent="-342900">
                        <a:lnSpc>
                          <a:spcPct val="107000"/>
                        </a:lnSpc>
                        <a:buFont typeface="Symbol" panose="05050102010706020507" pitchFamily="18" charset="2"/>
                        <a:buChar char=""/>
                      </a:pPr>
                      <a:r>
                        <a:rPr lang="nb-NO" sz="500" b="1" dirty="0">
                          <a:solidFill>
                            <a:schemeClr val="tx1"/>
                          </a:solidFill>
                          <a:effectLst/>
                        </a:rPr>
                        <a:t>Tid – hva er det vi prioriterer?</a:t>
                      </a:r>
                    </a:p>
                    <a:p>
                      <a:pPr marL="342900" lvl="0" indent="-342900">
                        <a:lnSpc>
                          <a:spcPct val="107000"/>
                        </a:lnSpc>
                        <a:buFont typeface="Symbol" panose="05050102010706020507" pitchFamily="18" charset="2"/>
                        <a:buChar char=""/>
                      </a:pPr>
                      <a:r>
                        <a:rPr lang="nb-NO" sz="500" b="1" dirty="0">
                          <a:solidFill>
                            <a:schemeClr val="tx1"/>
                          </a:solidFill>
                          <a:effectLst/>
                        </a:rPr>
                        <a:t>Ta oss av barna, se bort fra planer enkelte ganger</a:t>
                      </a:r>
                    </a:p>
                    <a:p>
                      <a:pPr marL="342900" lvl="0" indent="-342900">
                        <a:lnSpc>
                          <a:spcPct val="107000"/>
                        </a:lnSpc>
                        <a:buFont typeface="Symbol" panose="05050102010706020507" pitchFamily="18" charset="2"/>
                        <a:buChar char=""/>
                      </a:pPr>
                      <a:r>
                        <a:rPr lang="nb-NO" sz="500" b="1" dirty="0">
                          <a:solidFill>
                            <a:schemeClr val="tx1"/>
                          </a:solidFill>
                          <a:effectLst/>
                        </a:rPr>
                        <a:t>Kommunikasjon, relasjon, samarbeid er ferskvare</a:t>
                      </a:r>
                    </a:p>
                    <a:p>
                      <a:pPr marL="342900" lvl="0" indent="-342900">
                        <a:lnSpc>
                          <a:spcPct val="107000"/>
                        </a:lnSpc>
                        <a:buFont typeface="Symbol" panose="05050102010706020507" pitchFamily="18" charset="2"/>
                        <a:buChar char=""/>
                      </a:pPr>
                      <a:r>
                        <a:rPr lang="nb-NO" sz="500" b="1" dirty="0">
                          <a:solidFill>
                            <a:schemeClr val="tx1"/>
                          </a:solidFill>
                          <a:effectLst/>
                        </a:rPr>
                        <a:t>Dagsrytmen</a:t>
                      </a:r>
                    </a:p>
                    <a:p>
                      <a:pPr marL="342900" lvl="0" indent="-342900">
                        <a:lnSpc>
                          <a:spcPct val="107000"/>
                        </a:lnSpc>
                        <a:buFont typeface="Symbol" panose="05050102010706020507" pitchFamily="18" charset="2"/>
                        <a:buChar char=""/>
                      </a:pPr>
                      <a:r>
                        <a:rPr lang="nb-NO" sz="500" b="1" dirty="0">
                          <a:solidFill>
                            <a:schemeClr val="tx1"/>
                          </a:solidFill>
                          <a:effectLst/>
                        </a:rPr>
                        <a:t>Begrensninger</a:t>
                      </a:r>
                    </a:p>
                    <a:p>
                      <a:pPr marL="342900" lvl="0" indent="-342900">
                        <a:lnSpc>
                          <a:spcPct val="107000"/>
                        </a:lnSpc>
                        <a:buFont typeface="Symbol" panose="05050102010706020507" pitchFamily="18" charset="2"/>
                        <a:buChar char=""/>
                      </a:pPr>
                      <a:r>
                        <a:rPr lang="nb-NO" sz="500" b="1" dirty="0">
                          <a:solidFill>
                            <a:schemeClr val="tx1"/>
                          </a:solidFill>
                          <a:effectLst/>
                        </a:rPr>
                        <a:t>Rammer (økonomi)</a:t>
                      </a:r>
                    </a:p>
                    <a:p>
                      <a:pPr marL="342900" lvl="0" indent="-342900">
                        <a:lnSpc>
                          <a:spcPct val="107000"/>
                        </a:lnSpc>
                        <a:buFont typeface="Symbol" panose="05050102010706020507" pitchFamily="18" charset="2"/>
                        <a:buChar char=""/>
                      </a:pPr>
                      <a:r>
                        <a:rPr lang="nb-NO" sz="500" b="1" dirty="0">
                          <a:solidFill>
                            <a:schemeClr val="tx1"/>
                          </a:solidFill>
                          <a:effectLst/>
                        </a:rPr>
                        <a:t>Kompetanse om ukjente kulturer, misforståelser</a:t>
                      </a:r>
                    </a:p>
                    <a:p>
                      <a:pPr marL="342900" lvl="0" indent="-342900">
                        <a:lnSpc>
                          <a:spcPct val="107000"/>
                        </a:lnSpc>
                        <a:buFont typeface="Symbol" panose="05050102010706020507" pitchFamily="18" charset="2"/>
                        <a:buChar char=""/>
                      </a:pPr>
                      <a:r>
                        <a:rPr lang="nb-NO" sz="500" b="1" dirty="0">
                          <a:solidFill>
                            <a:schemeClr val="tx1"/>
                          </a:solidFill>
                          <a:effectLst/>
                        </a:rPr>
                        <a:t>Mangel på språklæring hos barn, kan bli utagerende adferd</a:t>
                      </a:r>
                    </a:p>
                    <a:p>
                      <a:pPr marL="342900" lvl="0" indent="-342900">
                        <a:lnSpc>
                          <a:spcPct val="107000"/>
                        </a:lnSpc>
                        <a:buFont typeface="Symbol" panose="05050102010706020507" pitchFamily="18" charset="2"/>
                        <a:buChar char=""/>
                      </a:pPr>
                      <a:r>
                        <a:rPr lang="nb-NO" sz="500" b="1" dirty="0">
                          <a:solidFill>
                            <a:schemeClr val="tx1"/>
                          </a:solidFill>
                          <a:effectLst/>
                        </a:rPr>
                        <a:t>Mindre oppfølging fra flyktningetjenesten</a:t>
                      </a:r>
                    </a:p>
                    <a:p>
                      <a:pPr marL="342900" lvl="0" indent="-342900">
                        <a:lnSpc>
                          <a:spcPct val="107000"/>
                        </a:lnSpc>
                        <a:buFont typeface="Symbol" panose="05050102010706020507" pitchFamily="18" charset="2"/>
                        <a:buChar char=""/>
                      </a:pPr>
                      <a:r>
                        <a:rPr lang="nb-NO" sz="500" b="1" dirty="0">
                          <a:solidFill>
                            <a:schemeClr val="tx1"/>
                          </a:solidFill>
                          <a:effectLst/>
                        </a:rPr>
                        <a:t>Mindre fokus på tegn til tale nå</a:t>
                      </a:r>
                    </a:p>
                    <a:p>
                      <a:pPr marL="342900" lvl="0" indent="-342900">
                        <a:lnSpc>
                          <a:spcPct val="107000"/>
                        </a:lnSpc>
                        <a:spcAft>
                          <a:spcPts val="800"/>
                        </a:spcAft>
                        <a:buFont typeface="Symbol" panose="05050102010706020507" pitchFamily="18" charset="2"/>
                        <a:buChar char=""/>
                      </a:pPr>
                      <a:r>
                        <a:rPr lang="nb-NO" sz="500" b="1" dirty="0">
                          <a:solidFill>
                            <a:schemeClr val="tx1"/>
                          </a:solidFill>
                          <a:effectLst/>
                        </a:rPr>
                        <a:t>Bemanning på start og slutt av dagen</a:t>
                      </a:r>
                    </a:p>
                    <a:p>
                      <a:pPr marL="228600">
                        <a:lnSpc>
                          <a:spcPct val="107000"/>
                        </a:lnSpc>
                        <a:spcAft>
                          <a:spcPts val="800"/>
                        </a:spcAft>
                      </a:pPr>
                      <a:r>
                        <a:rPr lang="nb-NO" sz="800" b="1" kern="0" dirty="0">
                          <a:solidFill>
                            <a:schemeClr val="tx1"/>
                          </a:solidFill>
                          <a:effectLst/>
                        </a:rPr>
                        <a:t> </a:t>
                      </a:r>
                      <a:endParaRPr lang="nb-NO" sz="800" b="1" kern="100" dirty="0">
                        <a:solidFill>
                          <a:schemeClr val="tx1"/>
                        </a:solidFill>
                        <a:effectLst/>
                      </a:endParaRPr>
                    </a:p>
                    <a:p>
                      <a:pPr>
                        <a:lnSpc>
                          <a:spcPct val="107000"/>
                        </a:lnSpc>
                        <a:spcAft>
                          <a:spcPts val="800"/>
                        </a:spcAft>
                      </a:pPr>
                      <a:r>
                        <a:rPr lang="nb-NO" sz="300" b="1" kern="0" dirty="0">
                          <a:solidFill>
                            <a:schemeClr val="tx1"/>
                          </a:solidFill>
                          <a:effectLst/>
                        </a:rPr>
                        <a:t> </a:t>
                      </a:r>
                      <a:endParaRPr lang="nb-NO" sz="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39" marR="15439" marT="0" marB="0">
                    <a:solidFill>
                      <a:srgbClr val="00B050"/>
                    </a:solidFill>
                  </a:tcPr>
                </a:tc>
                <a:tc>
                  <a:txBody>
                    <a:bodyPr/>
                    <a:lstStyle/>
                    <a:p>
                      <a:pPr>
                        <a:lnSpc>
                          <a:spcPct val="107000"/>
                        </a:lnSpc>
                        <a:spcAft>
                          <a:spcPts val="800"/>
                        </a:spcAft>
                      </a:pPr>
                      <a:r>
                        <a:rPr lang="nb-NO" sz="300" b="1" kern="0" dirty="0">
                          <a:solidFill>
                            <a:schemeClr val="tx1"/>
                          </a:solidFill>
                          <a:effectLst/>
                        </a:rPr>
                        <a:t>?</a:t>
                      </a:r>
                      <a:br>
                        <a:rPr lang="nb-NO" sz="200" b="1" kern="0" dirty="0">
                          <a:solidFill>
                            <a:schemeClr val="tx1"/>
                          </a:solidFill>
                          <a:effectLst/>
                        </a:rPr>
                      </a:br>
                      <a:r>
                        <a:rPr lang="nb-NO" sz="300" b="1" u="sng" kern="0" dirty="0">
                          <a:solidFill>
                            <a:schemeClr val="tx1"/>
                          </a:solidFill>
                          <a:effectLst/>
                        </a:rPr>
                        <a:t>Trusler</a:t>
                      </a:r>
                      <a:endParaRPr lang="nb-NO" sz="500" b="1" kern="100" dirty="0">
                        <a:solidFill>
                          <a:schemeClr val="tx1"/>
                        </a:solidFill>
                        <a:effectLst/>
                      </a:endParaRPr>
                    </a:p>
                    <a:p>
                      <a:pPr marL="342900" lvl="0" indent="-342900">
                        <a:lnSpc>
                          <a:spcPct val="107000"/>
                        </a:lnSpc>
                        <a:buFont typeface="Symbol" panose="05050102010706020507" pitchFamily="18" charset="2"/>
                        <a:buChar char=""/>
                      </a:pPr>
                      <a:r>
                        <a:rPr lang="nb-NO" sz="500" b="1" dirty="0">
                          <a:solidFill>
                            <a:schemeClr val="tx1"/>
                          </a:solidFill>
                          <a:effectLst/>
                        </a:rPr>
                        <a:t>Økonomi</a:t>
                      </a:r>
                    </a:p>
                    <a:p>
                      <a:pPr marL="342900" lvl="0" indent="-342900">
                        <a:lnSpc>
                          <a:spcPct val="107000"/>
                        </a:lnSpc>
                        <a:buFont typeface="Symbol" panose="05050102010706020507" pitchFamily="18" charset="2"/>
                        <a:buChar char=""/>
                      </a:pPr>
                      <a:r>
                        <a:rPr lang="nb-NO" sz="500" b="1" dirty="0">
                          <a:solidFill>
                            <a:schemeClr val="tx1"/>
                          </a:solidFill>
                          <a:effectLst/>
                        </a:rPr>
                        <a:t>Ressurser</a:t>
                      </a:r>
                    </a:p>
                    <a:p>
                      <a:pPr marL="342900" lvl="0" indent="-342900">
                        <a:lnSpc>
                          <a:spcPct val="107000"/>
                        </a:lnSpc>
                        <a:buFont typeface="Symbol" panose="05050102010706020507" pitchFamily="18" charset="2"/>
                        <a:buChar char=""/>
                      </a:pPr>
                      <a:r>
                        <a:rPr lang="nb-NO" sz="500" b="1" dirty="0">
                          <a:solidFill>
                            <a:schemeClr val="tx1"/>
                          </a:solidFill>
                          <a:effectLst/>
                        </a:rPr>
                        <a:t>Rammer</a:t>
                      </a:r>
                    </a:p>
                    <a:p>
                      <a:pPr marL="342900" lvl="0" indent="-342900">
                        <a:lnSpc>
                          <a:spcPct val="107000"/>
                        </a:lnSpc>
                        <a:buFont typeface="Symbol" panose="05050102010706020507" pitchFamily="18" charset="2"/>
                        <a:buChar char=""/>
                      </a:pPr>
                      <a:r>
                        <a:rPr lang="nb-NO" sz="500" b="1" dirty="0">
                          <a:solidFill>
                            <a:schemeClr val="tx1"/>
                          </a:solidFill>
                          <a:effectLst/>
                        </a:rPr>
                        <a:t>Bemanningsnorm</a:t>
                      </a:r>
                    </a:p>
                    <a:p>
                      <a:pPr marL="342900" lvl="0" indent="-342900">
                        <a:lnSpc>
                          <a:spcPct val="107000"/>
                        </a:lnSpc>
                        <a:buFont typeface="Symbol" panose="05050102010706020507" pitchFamily="18" charset="2"/>
                        <a:buChar char=""/>
                      </a:pPr>
                      <a:r>
                        <a:rPr lang="nb-NO" sz="500" b="1" dirty="0">
                          <a:solidFill>
                            <a:schemeClr val="tx1"/>
                          </a:solidFill>
                          <a:effectLst/>
                        </a:rPr>
                        <a:t>Åpningstid</a:t>
                      </a:r>
                    </a:p>
                    <a:p>
                      <a:pPr marL="342900" lvl="0" indent="-342900">
                        <a:lnSpc>
                          <a:spcPct val="107000"/>
                        </a:lnSpc>
                        <a:buFont typeface="Symbol" panose="05050102010706020507" pitchFamily="18" charset="2"/>
                        <a:buChar char=""/>
                      </a:pPr>
                      <a:r>
                        <a:rPr lang="nb-NO" sz="500" b="1" dirty="0">
                          <a:solidFill>
                            <a:schemeClr val="tx1"/>
                          </a:solidFill>
                          <a:effectLst/>
                        </a:rPr>
                        <a:t>Mye planer</a:t>
                      </a:r>
                    </a:p>
                    <a:p>
                      <a:pPr marL="342900" lvl="0" indent="-342900">
                        <a:lnSpc>
                          <a:spcPct val="107000"/>
                        </a:lnSpc>
                        <a:buFont typeface="Symbol" panose="05050102010706020507" pitchFamily="18" charset="2"/>
                        <a:buChar char=""/>
                      </a:pPr>
                      <a:r>
                        <a:rPr lang="nb-NO" sz="500" b="1" dirty="0">
                          <a:solidFill>
                            <a:schemeClr val="tx1"/>
                          </a:solidFill>
                          <a:effectLst/>
                        </a:rPr>
                        <a:t>Areal</a:t>
                      </a:r>
                    </a:p>
                    <a:p>
                      <a:pPr marL="342900" lvl="0" indent="-342900">
                        <a:lnSpc>
                          <a:spcPct val="107000"/>
                        </a:lnSpc>
                        <a:buFont typeface="Symbol" panose="05050102010706020507" pitchFamily="18" charset="2"/>
                        <a:buChar char=""/>
                      </a:pPr>
                      <a:r>
                        <a:rPr lang="nb-NO" sz="500" b="1" dirty="0">
                          <a:solidFill>
                            <a:schemeClr val="tx1"/>
                          </a:solidFill>
                          <a:effectLst/>
                        </a:rPr>
                        <a:t>Mindre oppfølging ved mindre bemanning</a:t>
                      </a:r>
                    </a:p>
                    <a:p>
                      <a:pPr marL="342900" lvl="0" indent="-342900">
                        <a:lnSpc>
                          <a:spcPct val="107000"/>
                        </a:lnSpc>
                        <a:buFont typeface="Symbol" panose="05050102010706020507" pitchFamily="18" charset="2"/>
                        <a:buChar char=""/>
                      </a:pPr>
                      <a:r>
                        <a:rPr lang="nb-NO" sz="500" b="1" dirty="0">
                          <a:solidFill>
                            <a:schemeClr val="tx1"/>
                          </a:solidFill>
                          <a:effectLst/>
                        </a:rPr>
                        <a:t>Misforståelser, mangel på informasjon (flerspråklige)</a:t>
                      </a:r>
                    </a:p>
                    <a:p>
                      <a:pPr marL="342900" lvl="0" indent="-342900">
                        <a:lnSpc>
                          <a:spcPct val="107000"/>
                        </a:lnSpc>
                        <a:buFont typeface="Symbol" panose="05050102010706020507" pitchFamily="18" charset="2"/>
                        <a:buChar char=""/>
                      </a:pPr>
                      <a:r>
                        <a:rPr lang="nb-NO" sz="500" b="1" dirty="0">
                          <a:solidFill>
                            <a:schemeClr val="tx1"/>
                          </a:solidFill>
                          <a:effectLst/>
                        </a:rPr>
                        <a:t>Gjerder begrenser barns relasjoner og utfoldelse og motoriske ferdigheter</a:t>
                      </a:r>
                    </a:p>
                    <a:p>
                      <a:pPr marL="342900" lvl="0" indent="-342900">
                        <a:lnSpc>
                          <a:spcPct val="107000"/>
                        </a:lnSpc>
                        <a:buFont typeface="Symbol" panose="05050102010706020507" pitchFamily="18" charset="2"/>
                        <a:buChar char=""/>
                      </a:pPr>
                      <a:r>
                        <a:rPr lang="nb-NO" sz="500" b="1" dirty="0">
                          <a:solidFill>
                            <a:schemeClr val="tx1"/>
                          </a:solidFill>
                          <a:effectLst/>
                        </a:rPr>
                        <a:t>Et negativt forhold til uteliv i barnehagen</a:t>
                      </a:r>
                    </a:p>
                    <a:p>
                      <a:pPr marL="342900" lvl="0" indent="-342900">
                        <a:lnSpc>
                          <a:spcPct val="107000"/>
                        </a:lnSpc>
                        <a:buFont typeface="Symbol" panose="05050102010706020507" pitchFamily="18" charset="2"/>
                        <a:buChar char=""/>
                      </a:pPr>
                      <a:r>
                        <a:rPr lang="nb-NO" sz="500" b="1" dirty="0">
                          <a:solidFill>
                            <a:schemeClr val="tx1"/>
                          </a:solidFill>
                          <a:effectLst/>
                        </a:rPr>
                        <a:t>Mindre tilknytning til voksne og barn fra ulike avdelinger</a:t>
                      </a:r>
                    </a:p>
                    <a:p>
                      <a:pPr marL="342900" lvl="0" indent="-342900">
                        <a:lnSpc>
                          <a:spcPct val="107000"/>
                        </a:lnSpc>
                        <a:buFont typeface="Symbol" panose="05050102010706020507" pitchFamily="18" charset="2"/>
                        <a:buChar char=""/>
                      </a:pPr>
                      <a:r>
                        <a:rPr lang="nb-NO" sz="500" b="1" dirty="0">
                          <a:solidFill>
                            <a:schemeClr val="tx1"/>
                          </a:solidFill>
                          <a:effectLst/>
                        </a:rPr>
                        <a:t>Bemanning</a:t>
                      </a:r>
                    </a:p>
                    <a:p>
                      <a:pPr marL="342900" lvl="0" indent="-342900">
                        <a:lnSpc>
                          <a:spcPct val="107000"/>
                        </a:lnSpc>
                        <a:buFont typeface="Symbol" panose="05050102010706020507" pitchFamily="18" charset="2"/>
                        <a:buChar char=""/>
                      </a:pPr>
                      <a:r>
                        <a:rPr lang="nb-NO" sz="500" b="1" dirty="0">
                          <a:solidFill>
                            <a:schemeClr val="tx1"/>
                          </a:solidFill>
                          <a:effectLst/>
                        </a:rPr>
                        <a:t>Planer som er fastsatt (å bli for fastlåst i forhold til spontane innspill fra barn)</a:t>
                      </a:r>
                    </a:p>
                    <a:p>
                      <a:pPr marL="342900" lvl="0" indent="-342900">
                        <a:lnSpc>
                          <a:spcPct val="107000"/>
                        </a:lnSpc>
                        <a:buFont typeface="Symbol" panose="05050102010706020507" pitchFamily="18" charset="2"/>
                        <a:buChar char=""/>
                      </a:pPr>
                      <a:r>
                        <a:rPr lang="nb-NO" sz="500" b="1" dirty="0">
                          <a:solidFill>
                            <a:schemeClr val="tx1"/>
                          </a:solidFill>
                          <a:effectLst/>
                        </a:rPr>
                        <a:t>Plass ute/inne</a:t>
                      </a:r>
                    </a:p>
                    <a:p>
                      <a:pPr marL="342900" lvl="0" indent="-342900">
                        <a:lnSpc>
                          <a:spcPct val="107000"/>
                        </a:lnSpc>
                        <a:buFont typeface="Symbol" panose="05050102010706020507" pitchFamily="18" charset="2"/>
                        <a:buChar char=""/>
                      </a:pPr>
                      <a:r>
                        <a:rPr lang="nb-NO" sz="500" b="1" dirty="0">
                          <a:solidFill>
                            <a:schemeClr val="tx1"/>
                          </a:solidFill>
                          <a:effectLst/>
                        </a:rPr>
                        <a:t>Utslitte ansatte </a:t>
                      </a:r>
                    </a:p>
                    <a:p>
                      <a:pPr marL="342900" lvl="0" indent="-342900">
                        <a:lnSpc>
                          <a:spcPct val="107000"/>
                        </a:lnSpc>
                        <a:buFont typeface="Symbol" panose="05050102010706020507" pitchFamily="18" charset="2"/>
                        <a:buChar char=""/>
                      </a:pPr>
                      <a:r>
                        <a:rPr lang="nb-NO" sz="500" b="1" dirty="0">
                          <a:solidFill>
                            <a:schemeClr val="tx1"/>
                          </a:solidFill>
                          <a:effectLst/>
                        </a:rPr>
                        <a:t>Dårlig arbeidsmiljø</a:t>
                      </a:r>
                    </a:p>
                    <a:p>
                      <a:pPr marL="342900" lvl="0" indent="-342900">
                        <a:lnSpc>
                          <a:spcPct val="107000"/>
                        </a:lnSpc>
                        <a:buFont typeface="Symbol" panose="05050102010706020507" pitchFamily="18" charset="2"/>
                        <a:buChar char=""/>
                      </a:pPr>
                      <a:r>
                        <a:rPr lang="nb-NO" sz="500" b="1" dirty="0">
                          <a:solidFill>
                            <a:schemeClr val="tx1"/>
                          </a:solidFill>
                          <a:effectLst/>
                        </a:rPr>
                        <a:t>Mye skifte i bemanning, da blir det vanskelig å forankre en god kultur i veggene</a:t>
                      </a:r>
                    </a:p>
                    <a:p>
                      <a:pPr marL="342900" lvl="0" indent="-342900">
                        <a:lnSpc>
                          <a:spcPct val="107000"/>
                        </a:lnSpc>
                        <a:buFont typeface="Symbol" panose="05050102010706020507" pitchFamily="18" charset="2"/>
                        <a:buChar char=""/>
                      </a:pPr>
                      <a:r>
                        <a:rPr lang="nb-NO" sz="500" b="1" dirty="0">
                          <a:solidFill>
                            <a:schemeClr val="tx1"/>
                          </a:solidFill>
                          <a:effectLst/>
                        </a:rPr>
                        <a:t>Min barnehage, ikke vårt og vår barnehage</a:t>
                      </a:r>
                    </a:p>
                    <a:p>
                      <a:pPr marL="342900" lvl="0" indent="-342900">
                        <a:lnSpc>
                          <a:spcPct val="107000"/>
                        </a:lnSpc>
                        <a:spcAft>
                          <a:spcPts val="800"/>
                        </a:spcAft>
                        <a:buFont typeface="Symbol" panose="05050102010706020507" pitchFamily="18" charset="2"/>
                        <a:buChar char=""/>
                      </a:pPr>
                      <a:r>
                        <a:rPr lang="nb-NO" sz="500" b="1" dirty="0">
                          <a:solidFill>
                            <a:schemeClr val="tx1"/>
                          </a:solidFill>
                          <a:effectLst/>
                        </a:rPr>
                        <a:t>Det leddet som mangler mellom systemet</a:t>
                      </a:r>
                    </a:p>
                    <a:p>
                      <a:pPr marL="228600">
                        <a:lnSpc>
                          <a:spcPct val="107000"/>
                        </a:lnSpc>
                        <a:spcAft>
                          <a:spcPts val="800"/>
                        </a:spcAft>
                      </a:pPr>
                      <a:r>
                        <a:rPr lang="nb-NO" sz="300" b="1" kern="0" dirty="0">
                          <a:solidFill>
                            <a:schemeClr val="tx1"/>
                          </a:solidFill>
                          <a:effectLst/>
                        </a:rPr>
                        <a:t> </a:t>
                      </a:r>
                      <a:endParaRPr lang="nb-NO" sz="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39" marR="15439" marT="0" marB="0">
                    <a:solidFill>
                      <a:srgbClr val="00B050"/>
                    </a:solidFill>
                  </a:tcPr>
                </a:tc>
                <a:extLst>
                  <a:ext uri="{0D108BD9-81ED-4DB2-BD59-A6C34878D82A}">
                    <a16:rowId xmlns:a16="http://schemas.microsoft.com/office/drawing/2014/main" val="1499839243"/>
                  </a:ext>
                </a:extLst>
              </a:tr>
            </a:tbl>
          </a:graphicData>
        </a:graphic>
      </p:graphicFrame>
      <p:sp>
        <p:nvSpPr>
          <p:cNvPr id="5" name="Rectangle 2">
            <a:extLst>
              <a:ext uri="{FF2B5EF4-FFF2-40B4-BE49-F238E27FC236}">
                <a16:creationId xmlns:a16="http://schemas.microsoft.com/office/drawing/2014/main" id="{09959960-B7BE-4F0B-D41E-AAE4B9E52ECF}"/>
              </a:ext>
            </a:extLst>
          </p:cNvPr>
          <p:cNvSpPr>
            <a:spLocks noChangeArrowheads="1"/>
          </p:cNvSpPr>
          <p:nvPr/>
        </p:nvSpPr>
        <p:spPr bwMode="auto">
          <a:xfrm>
            <a:off x="5324475" y="1739190"/>
            <a:ext cx="8010526" cy="297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altLang="nb-NO" sz="2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altLang="nb-NO" sz="2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altLang="nb-NO" sz="2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altLang="nb-NO" sz="2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altLang="nb-NO" sz="2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2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OPPSUMMERING AV SWOT ANALYSEN PÅ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2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PERSONALMØTE VONHEIM BARNEHAGE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2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TIRSDAG 28. MARS 2023 KL 17.00 – 19.30</a:t>
            </a:r>
            <a:endParaRPr kumimoji="0" lang="nb-NO" altLang="nb-NO" sz="800" b="0" i="0" u="none" strike="noStrike" kern="1200" cap="none" spc="0" normalizeH="0" baseline="0" noProof="0" dirty="0">
              <a:ln>
                <a:noFill/>
              </a:ln>
              <a:solidFill>
                <a:srgbClr val="000000"/>
              </a:solidFill>
              <a:effectLst/>
              <a:uLnTx/>
              <a:uFillTx/>
              <a:latin typeface="Neue Haas Grotesk Text Pro"/>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nb-NO" altLang="nb-N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 name="Rectangle 3">
            <a:extLst>
              <a:ext uri="{FF2B5EF4-FFF2-40B4-BE49-F238E27FC236}">
                <a16:creationId xmlns:a16="http://schemas.microsoft.com/office/drawing/2014/main" id="{8F5BF8BE-91DA-9A62-D0C1-49B2039BC7AA}"/>
              </a:ext>
            </a:extLst>
          </p:cNvPr>
          <p:cNvSpPr>
            <a:spLocks noChangeArrowheads="1"/>
          </p:cNvSpPr>
          <p:nvPr/>
        </p:nvSpPr>
        <p:spPr bwMode="auto">
          <a:xfrm>
            <a:off x="1114926" y="4769037"/>
            <a:ext cx="16128499"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nb-NO" altLang="nb-NO"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nb-NO" altLang="nb-NO"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altLang="nb-NO"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altLang="nb-NO"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altLang="nb-NO"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altLang="nb-NO"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Vår påstand vi skulle arbeid ut ifra ble:</a:t>
            </a:r>
            <a:endParaRPr kumimoji="0" lang="nb-NO" altLang="nb-NO"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«Vi tilstreber en praksis som ivaretar «barnets stemme» uavhengig av uttrykksform og kognitive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forutsetninger.»</a:t>
            </a:r>
            <a:endParaRPr kumimoji="0" lang="nb-NO" altLang="nb-NO"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altLang="nb-N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4303642"/>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1807EA-F70D-41DE-A07B-209FD5918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5" name="Rectangle 1">
            <a:extLst>
              <a:ext uri="{FF2B5EF4-FFF2-40B4-BE49-F238E27FC236}">
                <a16:creationId xmlns:a16="http://schemas.microsoft.com/office/drawing/2014/main" id="{7A3EC70F-2189-56D3-EB84-45DD21ADCEAD}"/>
              </a:ext>
            </a:extLst>
          </p:cNvPr>
          <p:cNvSpPr>
            <a:spLocks noGrp="1" noChangeArrowheads="1"/>
          </p:cNvSpPr>
          <p:nvPr>
            <p:ph type="title"/>
          </p:nvPr>
        </p:nvSpPr>
        <p:spPr bwMode="auto">
          <a:xfrm>
            <a:off x="7315200" y="1090244"/>
            <a:ext cx="3814891" cy="27164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spcBef>
                <a:spcPct val="0"/>
              </a:spcBef>
              <a:spcAft>
                <a:spcPct val="0"/>
              </a:spcAft>
              <a:buClrTx/>
              <a:buSzTx/>
              <a:buFontTx/>
              <a:buNone/>
              <a:tabLst/>
            </a:pPr>
            <a:r>
              <a:rPr kumimoji="0" lang="nb-NO" altLang="nb-NO" sz="4000"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SWOT-ANALYSE</a:t>
            </a:r>
            <a:br>
              <a:rPr kumimoji="0" lang="nb-NO" altLang="nb-NO" sz="4000"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br>
            <a:r>
              <a:rPr kumimoji="0" lang="nb-NO" altLang="nb-NO" sz="4000"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Oppsummering fra alle avdelingene – 24.04.2023</a:t>
            </a:r>
            <a:endParaRPr kumimoji="0" lang="nb-NO" altLang="nb-NO" sz="4000" b="0" i="0" u="none" strike="noStrike" cap="none" normalizeH="0" baseline="0" dirty="0">
              <a:ln>
                <a:noFill/>
              </a:ln>
              <a:effectLst/>
            </a:endParaRPr>
          </a:p>
          <a:p>
            <a:pPr marL="0" marR="0" lvl="0" indent="0" algn="r" defTabSz="914400" rtl="0" eaLnBrk="0" fontAlgn="base" latinLnBrk="0" hangingPunct="0">
              <a:spcBef>
                <a:spcPct val="0"/>
              </a:spcBef>
              <a:spcAft>
                <a:spcPct val="0"/>
              </a:spcAft>
              <a:buClrTx/>
              <a:buSzTx/>
              <a:buFontTx/>
              <a:buNone/>
              <a:tabLst/>
            </a:pPr>
            <a:endParaRPr kumimoji="0" lang="nb-NO" altLang="nb-NO" sz="4000" b="0" i="0" u="none" strike="noStrike" cap="none" normalizeH="0" baseline="0" dirty="0">
              <a:ln>
                <a:noFill/>
              </a:ln>
              <a:effectLst/>
              <a:latin typeface="Arial" panose="020B0604020202020204" pitchFamily="34" charset="0"/>
            </a:endParaRPr>
          </a:p>
        </p:txBody>
      </p:sp>
      <p:cxnSp>
        <p:nvCxnSpPr>
          <p:cNvPr id="12" name="Straight Connector 11">
            <a:extLst>
              <a:ext uri="{FF2B5EF4-FFF2-40B4-BE49-F238E27FC236}">
                <a16:creationId xmlns:a16="http://schemas.microsoft.com/office/drawing/2014/main" id="{D6D3BDB7-6E9F-439D-9E83-9D7F1971D5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87805" y="1184168"/>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Plassholder for innhold 3">
            <a:extLst>
              <a:ext uri="{FF2B5EF4-FFF2-40B4-BE49-F238E27FC236}">
                <a16:creationId xmlns:a16="http://schemas.microsoft.com/office/drawing/2014/main" id="{F32CB5E3-7AC2-0C04-44EF-A0A8920165CF}"/>
              </a:ext>
            </a:extLst>
          </p:cNvPr>
          <p:cNvGraphicFramePr>
            <a:graphicFrameLocks noGrp="1"/>
          </p:cNvGraphicFramePr>
          <p:nvPr>
            <p:ph idx="1"/>
          </p:nvPr>
        </p:nvGraphicFramePr>
        <p:xfrm>
          <a:off x="1061909" y="979607"/>
          <a:ext cx="5454849" cy="5007547"/>
        </p:xfrm>
        <a:graphic>
          <a:graphicData uri="http://schemas.openxmlformats.org/drawingml/2006/table">
            <a:tbl>
              <a:tblPr firstRow="1" firstCol="1" bandRow="1">
                <a:tableStyleId>{5C22544A-7EE6-4342-B048-85BDC9FD1C3A}</a:tableStyleId>
              </a:tblPr>
              <a:tblGrid>
                <a:gridCol w="2701550">
                  <a:extLst>
                    <a:ext uri="{9D8B030D-6E8A-4147-A177-3AD203B41FA5}">
                      <a16:colId xmlns:a16="http://schemas.microsoft.com/office/drawing/2014/main" val="1116152519"/>
                    </a:ext>
                  </a:extLst>
                </a:gridCol>
                <a:gridCol w="2753299">
                  <a:extLst>
                    <a:ext uri="{9D8B030D-6E8A-4147-A177-3AD203B41FA5}">
                      <a16:colId xmlns:a16="http://schemas.microsoft.com/office/drawing/2014/main" val="3007262005"/>
                    </a:ext>
                  </a:extLst>
                </a:gridCol>
              </a:tblGrid>
              <a:tr h="2700772">
                <a:tc>
                  <a:txBody>
                    <a:bodyPr/>
                    <a:lstStyle/>
                    <a:p>
                      <a:pPr>
                        <a:lnSpc>
                          <a:spcPct val="107000"/>
                        </a:lnSpc>
                        <a:spcAft>
                          <a:spcPts val="800"/>
                        </a:spcAft>
                      </a:pPr>
                      <a:r>
                        <a:rPr lang="nb-NO" sz="600" kern="100" dirty="0">
                          <a:solidFill>
                            <a:schemeClr val="tx1"/>
                          </a:solidFill>
                          <a:effectLst/>
                        </a:rPr>
                        <a:t>Styrker</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Refleksjonsmøter/drøftinger i gruppe/praksisfortellinger (N, </a:t>
                      </a:r>
                      <a:r>
                        <a:rPr lang="nb-NO" sz="600" kern="100" dirty="0" err="1">
                          <a:solidFill>
                            <a:schemeClr val="tx1"/>
                          </a:solidFill>
                          <a:effectLst/>
                        </a:rPr>
                        <a:t>Ka</a:t>
                      </a:r>
                      <a:r>
                        <a:rPr lang="nb-NO" sz="600" kern="100" dirty="0">
                          <a:solidFill>
                            <a:schemeClr val="tx1"/>
                          </a:solidFill>
                          <a:effectLst/>
                        </a:rPr>
                        <a:t>,)</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Bygge relasjoner med barn (N, U, </a:t>
                      </a:r>
                      <a:r>
                        <a:rPr lang="nb-NO" sz="600" kern="100" dirty="0" err="1">
                          <a:solidFill>
                            <a:schemeClr val="tx1"/>
                          </a:solidFill>
                          <a:effectLst/>
                        </a:rPr>
                        <a:t>Ka</a:t>
                      </a:r>
                      <a:r>
                        <a:rPr lang="nb-NO" sz="600" kern="100" dirty="0">
                          <a:solidFill>
                            <a:schemeClr val="tx1"/>
                          </a:solidFill>
                          <a:effectLst/>
                        </a:rPr>
                        <a:t>, Li,)</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err="1">
                          <a:solidFill>
                            <a:schemeClr val="tx1"/>
                          </a:solidFill>
                          <a:effectLst/>
                        </a:rPr>
                        <a:t>Barnesyn</a:t>
                      </a:r>
                      <a:r>
                        <a:rPr lang="nb-NO" sz="600" kern="100" dirty="0">
                          <a:solidFill>
                            <a:schemeClr val="tx1"/>
                          </a:solidFill>
                          <a:effectLst/>
                        </a:rPr>
                        <a:t>, egenverdi, anerkjenne (N,)</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Usynlige sekken (U, S, )</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Personalet som liker jobben sin og som ønsker å være i barnehagen (U,)</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Bemanning/nok bemanning (forutsetter daglig kontakt, foreldresamarbeid) (S,)</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Kommunikasjon/</a:t>
                      </a:r>
                      <a:r>
                        <a:rPr lang="nb-NO" sz="600" kern="100" dirty="0" err="1">
                          <a:solidFill>
                            <a:schemeClr val="tx1"/>
                          </a:solidFill>
                          <a:effectLst/>
                        </a:rPr>
                        <a:t>reflekson</a:t>
                      </a:r>
                      <a:r>
                        <a:rPr lang="nb-NO" sz="600" kern="100" dirty="0">
                          <a:solidFill>
                            <a:schemeClr val="tx1"/>
                          </a:solidFill>
                          <a:effectLst/>
                        </a:rPr>
                        <a:t> (S,)</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Kommunikasjon, relasjoner (</a:t>
                      </a:r>
                      <a:r>
                        <a:rPr lang="nb-NO" sz="600" kern="100" dirty="0" err="1">
                          <a:solidFill>
                            <a:schemeClr val="tx1"/>
                          </a:solidFill>
                          <a:effectLst/>
                        </a:rPr>
                        <a:t>Ka</a:t>
                      </a:r>
                      <a:r>
                        <a:rPr lang="nb-NO" sz="600" kern="100" dirty="0">
                          <a:solidFill>
                            <a:schemeClr val="tx1"/>
                          </a:solidFill>
                          <a:effectLst/>
                        </a:rPr>
                        <a:t>,)</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Foreldresamarbeid (L, Li,)</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Godt arbeidsmiljø (L, </a:t>
                      </a:r>
                      <a:r>
                        <a:rPr lang="nb-NO" sz="600" kern="100" dirty="0" err="1">
                          <a:solidFill>
                            <a:schemeClr val="tx1"/>
                          </a:solidFill>
                          <a:effectLst/>
                        </a:rPr>
                        <a:t>Kj</a:t>
                      </a:r>
                      <a:r>
                        <a:rPr lang="nb-NO" sz="600" kern="100" dirty="0">
                          <a:solidFill>
                            <a:schemeClr val="tx1"/>
                          </a:solidFill>
                          <a:effectLst/>
                        </a:rPr>
                        <a:t>,)</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Ekstra ressurs på enkeltbarn og i møte/plantid (L,)</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Utviklingsarbeid, faglig påfyll – vi drar i samme retning (Li,)</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Personalets kommunikasjon, fokus (</a:t>
                      </a:r>
                      <a:r>
                        <a:rPr lang="nb-NO" sz="600" kern="100" dirty="0" err="1">
                          <a:solidFill>
                            <a:schemeClr val="tx1"/>
                          </a:solidFill>
                          <a:effectLst/>
                        </a:rPr>
                        <a:t>Kj</a:t>
                      </a:r>
                      <a:r>
                        <a:rPr lang="nb-NO" sz="600" kern="100" dirty="0">
                          <a:solidFill>
                            <a:schemeClr val="tx1"/>
                          </a:solidFill>
                          <a:effectLst/>
                        </a:rPr>
                        <a:t>,)</a:t>
                      </a:r>
                      <a:endParaRPr lang="nb-NO" sz="500" kern="100" dirty="0">
                        <a:solidFill>
                          <a:schemeClr val="tx1"/>
                        </a:solidFill>
                        <a:effectLst/>
                      </a:endParaRPr>
                    </a:p>
                    <a:p>
                      <a:pPr marL="342900" lvl="0" indent="-342900">
                        <a:lnSpc>
                          <a:spcPct val="107000"/>
                        </a:lnSpc>
                        <a:spcAft>
                          <a:spcPts val="800"/>
                        </a:spcAft>
                        <a:buFont typeface="Symbol" panose="05050102010706020507" pitchFamily="18" charset="2"/>
                        <a:buChar char=""/>
                      </a:pPr>
                      <a:r>
                        <a:rPr lang="nb-NO" sz="600" kern="100" dirty="0">
                          <a:solidFill>
                            <a:schemeClr val="tx1"/>
                          </a:solidFill>
                          <a:effectLst/>
                        </a:rPr>
                        <a:t>Foreldresamarbeid, daglig samtale (</a:t>
                      </a:r>
                      <a:r>
                        <a:rPr lang="nb-NO" sz="600" kern="100" dirty="0" err="1">
                          <a:solidFill>
                            <a:schemeClr val="tx1"/>
                          </a:solidFill>
                          <a:effectLst/>
                        </a:rPr>
                        <a:t>Kj</a:t>
                      </a:r>
                      <a:r>
                        <a:rPr lang="nb-NO" sz="600" kern="100" dirty="0">
                          <a:solidFill>
                            <a:schemeClr val="tx1"/>
                          </a:solidFill>
                          <a:effectLst/>
                        </a:rPr>
                        <a:t>,)</a:t>
                      </a:r>
                      <a:endParaRPr lang="nb-NO" sz="500" kern="100" dirty="0">
                        <a:solidFill>
                          <a:schemeClr val="tx1"/>
                        </a:solidFill>
                        <a:effectLst/>
                      </a:endParaRPr>
                    </a:p>
                    <a:p>
                      <a:pPr>
                        <a:lnSpc>
                          <a:spcPct val="107000"/>
                        </a:lnSpc>
                        <a:spcAft>
                          <a:spcPts val="800"/>
                        </a:spcAft>
                      </a:pPr>
                      <a:r>
                        <a:rPr lang="nb-NO" sz="600" kern="100" dirty="0">
                          <a:solidFill>
                            <a:schemeClr val="tx1"/>
                          </a:solidFill>
                          <a:effectLst/>
                        </a:rPr>
                        <a:t> </a:t>
                      </a:r>
                      <a:endParaRPr lang="nb-NO" sz="500" kern="100" dirty="0">
                        <a:solidFill>
                          <a:schemeClr val="tx1"/>
                        </a:solidFill>
                        <a:effectLst/>
                      </a:endParaRPr>
                    </a:p>
                    <a:p>
                      <a:pPr>
                        <a:lnSpc>
                          <a:spcPct val="107000"/>
                        </a:lnSpc>
                        <a:spcAft>
                          <a:spcPts val="800"/>
                        </a:spcAft>
                      </a:pPr>
                      <a:r>
                        <a:rPr lang="nb-NO" sz="600" kern="100" dirty="0">
                          <a:solidFill>
                            <a:schemeClr val="tx1"/>
                          </a:solidFill>
                          <a:effectLst/>
                        </a:rPr>
                        <a:t> </a:t>
                      </a:r>
                      <a:endParaRPr lang="nb-NO" sz="500" kern="100" dirty="0">
                        <a:solidFill>
                          <a:schemeClr val="tx1"/>
                        </a:solidFill>
                        <a:effectLst/>
                      </a:endParaRPr>
                    </a:p>
                    <a:p>
                      <a:pPr>
                        <a:lnSpc>
                          <a:spcPct val="107000"/>
                        </a:lnSpc>
                        <a:spcAft>
                          <a:spcPts val="800"/>
                        </a:spcAft>
                      </a:pPr>
                      <a:r>
                        <a:rPr lang="nb-NO" sz="600" kern="100" dirty="0">
                          <a:solidFill>
                            <a:schemeClr val="tx1"/>
                          </a:solidFill>
                          <a:effectLst/>
                        </a:rPr>
                        <a:t> </a:t>
                      </a:r>
                      <a:endParaRPr lang="nb-NO" sz="500" kern="100" dirty="0">
                        <a:solidFill>
                          <a:schemeClr val="tx1"/>
                        </a:solidFill>
                        <a:effectLst/>
                      </a:endParaRPr>
                    </a:p>
                    <a:p>
                      <a:pPr>
                        <a:lnSpc>
                          <a:spcPct val="107000"/>
                        </a:lnSpc>
                        <a:spcAft>
                          <a:spcPts val="800"/>
                        </a:spcAft>
                      </a:pPr>
                      <a:r>
                        <a:rPr lang="nb-NO" sz="600" kern="100" dirty="0">
                          <a:solidFill>
                            <a:schemeClr val="tx1"/>
                          </a:solidFill>
                          <a:effectLst/>
                        </a:rPr>
                        <a:t> </a:t>
                      </a:r>
                      <a:endParaRPr lang="nb-NO" sz="5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654" marR="11654" marT="0" marB="0">
                    <a:solidFill>
                      <a:srgbClr val="00B050"/>
                    </a:solidFill>
                  </a:tcPr>
                </a:tc>
                <a:tc>
                  <a:txBody>
                    <a:bodyPr/>
                    <a:lstStyle/>
                    <a:p>
                      <a:pPr>
                        <a:lnSpc>
                          <a:spcPct val="107000"/>
                        </a:lnSpc>
                        <a:spcAft>
                          <a:spcPts val="800"/>
                        </a:spcAft>
                      </a:pPr>
                      <a:r>
                        <a:rPr lang="nb-NO" sz="600" kern="100" dirty="0">
                          <a:solidFill>
                            <a:schemeClr val="tx1"/>
                          </a:solidFill>
                          <a:effectLst/>
                        </a:rPr>
                        <a:t>Muligheter</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Dagsrytmen (N, Li,)</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Samarbeid på tvers av avdelingene – bli kjent med alle barn (N, U,)</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De voksnes tilstedeværelse, spesielt i uteleken (N, Li, </a:t>
                      </a:r>
                      <a:r>
                        <a:rPr lang="nb-NO" sz="600" kern="100" dirty="0" err="1">
                          <a:solidFill>
                            <a:schemeClr val="tx1"/>
                          </a:solidFill>
                          <a:effectLst/>
                        </a:rPr>
                        <a:t>Kj</a:t>
                      </a:r>
                      <a:r>
                        <a:rPr lang="nb-NO" sz="600" kern="100" dirty="0">
                          <a:solidFill>
                            <a:schemeClr val="tx1"/>
                          </a:solidFill>
                          <a:effectLst/>
                        </a:rPr>
                        <a:t>, )(også i utelek)</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Tilgjengelig (U,)</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Foreldresamarbeid (U, S,)</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Sette av tid til refleksjon (S,)</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Voksnes tilstedeværelse (ro/obs, bli sett og hørt, tid til hvert enkelt barn, gjøre seg tilgjengelig (S, Li,)</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Forankring (</a:t>
                      </a:r>
                      <a:r>
                        <a:rPr lang="nb-NO" sz="600" kern="100" dirty="0" err="1">
                          <a:solidFill>
                            <a:schemeClr val="tx1"/>
                          </a:solidFill>
                          <a:effectLst/>
                        </a:rPr>
                        <a:t>Ka</a:t>
                      </a:r>
                      <a:r>
                        <a:rPr lang="nb-NO" sz="600" kern="100" dirty="0">
                          <a:solidFill>
                            <a:schemeClr val="tx1"/>
                          </a:solidFill>
                          <a:effectLst/>
                        </a:rPr>
                        <a:t>,)</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Spille hverandre gode som kollegaer, klapp på skuldra og ev veiledning (</a:t>
                      </a:r>
                      <a:r>
                        <a:rPr lang="nb-NO" sz="600" kern="100" dirty="0" err="1">
                          <a:solidFill>
                            <a:schemeClr val="tx1"/>
                          </a:solidFill>
                          <a:effectLst/>
                        </a:rPr>
                        <a:t>Ka</a:t>
                      </a:r>
                      <a:r>
                        <a:rPr lang="nb-NO" sz="600" kern="100" dirty="0">
                          <a:solidFill>
                            <a:schemeClr val="tx1"/>
                          </a:solidFill>
                          <a:effectLst/>
                        </a:rPr>
                        <a:t>,)</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Kommunikasjon og relasjon mellom alle avdelingene (</a:t>
                      </a:r>
                      <a:r>
                        <a:rPr lang="nb-NO" sz="600" kern="100" dirty="0" err="1">
                          <a:solidFill>
                            <a:schemeClr val="tx1"/>
                          </a:solidFill>
                          <a:effectLst/>
                        </a:rPr>
                        <a:t>relsjonelt</a:t>
                      </a:r>
                      <a:r>
                        <a:rPr lang="nb-NO" sz="600" kern="100" dirty="0">
                          <a:solidFill>
                            <a:schemeClr val="tx1"/>
                          </a:solidFill>
                          <a:effectLst/>
                        </a:rPr>
                        <a:t> mot) (</a:t>
                      </a:r>
                      <a:r>
                        <a:rPr lang="nb-NO" sz="600" kern="100" dirty="0" err="1">
                          <a:solidFill>
                            <a:schemeClr val="tx1"/>
                          </a:solidFill>
                          <a:effectLst/>
                        </a:rPr>
                        <a:t>Ka</a:t>
                      </a:r>
                      <a:r>
                        <a:rPr lang="nb-NO" sz="600" kern="100" dirty="0">
                          <a:solidFill>
                            <a:schemeClr val="tx1"/>
                          </a:solidFill>
                          <a:effectLst/>
                        </a:rPr>
                        <a:t>,)</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Mer alderslike avdelinger (L,)</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Store områder gir mindre muligheter for å nå barns behov her og nå i kjente, trygge rammer «ladestasjon» (L,)</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Kommunikasjon på tvers av avdelingene, gi og ta og respektere hverandre (L,)</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Fortsette å reflektere sammen på refleksjonsmøter (Li,)</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Ro og observasjon (</a:t>
                      </a:r>
                      <a:r>
                        <a:rPr lang="nb-NO" sz="600" kern="100" dirty="0" err="1">
                          <a:solidFill>
                            <a:schemeClr val="tx1"/>
                          </a:solidFill>
                          <a:effectLst/>
                        </a:rPr>
                        <a:t>Kj</a:t>
                      </a:r>
                      <a:r>
                        <a:rPr lang="nb-NO" sz="600" kern="100" dirty="0">
                          <a:solidFill>
                            <a:schemeClr val="tx1"/>
                          </a:solidFill>
                          <a:effectLst/>
                        </a:rPr>
                        <a:t>,)</a:t>
                      </a:r>
                      <a:endParaRPr lang="nb-NO" sz="500" kern="100" dirty="0">
                        <a:solidFill>
                          <a:schemeClr val="tx1"/>
                        </a:solidFill>
                        <a:effectLst/>
                      </a:endParaRPr>
                    </a:p>
                    <a:p>
                      <a:pPr marL="342900" lvl="0" indent="-342900">
                        <a:lnSpc>
                          <a:spcPct val="107000"/>
                        </a:lnSpc>
                        <a:spcAft>
                          <a:spcPts val="800"/>
                        </a:spcAft>
                        <a:buFont typeface="Symbol" panose="05050102010706020507" pitchFamily="18" charset="2"/>
                        <a:buChar char=""/>
                      </a:pPr>
                      <a:r>
                        <a:rPr lang="nb-NO" sz="600" kern="100" dirty="0">
                          <a:solidFill>
                            <a:schemeClr val="tx1"/>
                          </a:solidFill>
                          <a:effectLst/>
                        </a:rPr>
                        <a:t>Etterstrebe et godt samarbeid til alle foreldre uavhengig av forutsetninger (</a:t>
                      </a:r>
                      <a:r>
                        <a:rPr lang="nb-NO" sz="600" kern="100" dirty="0" err="1">
                          <a:solidFill>
                            <a:schemeClr val="tx1"/>
                          </a:solidFill>
                          <a:effectLst/>
                        </a:rPr>
                        <a:t>Kj</a:t>
                      </a:r>
                      <a:r>
                        <a:rPr lang="nb-NO" sz="600" kern="100" dirty="0">
                          <a:solidFill>
                            <a:schemeClr val="tx1"/>
                          </a:solidFill>
                          <a:effectLst/>
                        </a:rPr>
                        <a:t>,)</a:t>
                      </a:r>
                      <a:endParaRPr lang="nb-NO" sz="500" kern="100" dirty="0">
                        <a:solidFill>
                          <a:schemeClr val="tx1"/>
                        </a:solidFill>
                        <a:effectLst/>
                      </a:endParaRPr>
                    </a:p>
                    <a:p>
                      <a:pPr>
                        <a:lnSpc>
                          <a:spcPct val="107000"/>
                        </a:lnSpc>
                        <a:spcAft>
                          <a:spcPts val="800"/>
                        </a:spcAft>
                      </a:pPr>
                      <a:r>
                        <a:rPr lang="nb-NO" sz="600" kern="100" dirty="0">
                          <a:solidFill>
                            <a:schemeClr val="tx1"/>
                          </a:solidFill>
                          <a:effectLst/>
                        </a:rPr>
                        <a:t> </a:t>
                      </a:r>
                      <a:endParaRPr lang="nb-NO" sz="5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654" marR="11654" marT="0" marB="0">
                    <a:solidFill>
                      <a:srgbClr val="00B050"/>
                    </a:solidFill>
                  </a:tcPr>
                </a:tc>
                <a:extLst>
                  <a:ext uri="{0D108BD9-81ED-4DB2-BD59-A6C34878D82A}">
                    <a16:rowId xmlns:a16="http://schemas.microsoft.com/office/drawing/2014/main" val="3845298018"/>
                  </a:ext>
                </a:extLst>
              </a:tr>
              <a:tr h="2176270">
                <a:tc>
                  <a:txBody>
                    <a:bodyPr/>
                    <a:lstStyle/>
                    <a:p>
                      <a:pPr>
                        <a:lnSpc>
                          <a:spcPct val="107000"/>
                        </a:lnSpc>
                        <a:spcAft>
                          <a:spcPts val="800"/>
                        </a:spcAft>
                      </a:pPr>
                      <a:r>
                        <a:rPr lang="nb-NO" sz="600" kern="100" dirty="0">
                          <a:solidFill>
                            <a:schemeClr val="tx1"/>
                          </a:solidFill>
                          <a:effectLst/>
                        </a:rPr>
                        <a:t>Svakheter</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Utstyr/lekeapparat (N,)</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Foreldresamarbeid, flerspråklig (N, S, Li,) </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Mindre oppfølging fra flyktningetjenesten/kompetanse om ukjente kulturer, misforståelser (N, Li, </a:t>
                      </a:r>
                      <a:r>
                        <a:rPr lang="nb-NO" sz="600" kern="100" dirty="0" err="1">
                          <a:solidFill>
                            <a:schemeClr val="tx1"/>
                          </a:solidFill>
                          <a:effectLst/>
                        </a:rPr>
                        <a:t>Kj</a:t>
                      </a:r>
                      <a:r>
                        <a:rPr lang="nb-NO" sz="600" kern="100" dirty="0">
                          <a:solidFill>
                            <a:schemeClr val="tx1"/>
                          </a:solidFill>
                          <a:effectLst/>
                        </a:rPr>
                        <a:t>,)</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Bemanning/ustabilitet (S, )</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Tid – hva vi prioriterer (S, </a:t>
                      </a:r>
                      <a:r>
                        <a:rPr lang="nb-NO" sz="600" kern="100" dirty="0" err="1">
                          <a:solidFill>
                            <a:schemeClr val="tx1"/>
                          </a:solidFill>
                          <a:effectLst/>
                        </a:rPr>
                        <a:t>Ka</a:t>
                      </a:r>
                      <a:r>
                        <a:rPr lang="nb-NO" sz="600" kern="100" dirty="0">
                          <a:solidFill>
                            <a:schemeClr val="tx1"/>
                          </a:solidFill>
                          <a:effectLst/>
                        </a:rPr>
                        <a:t>,)</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Kommunikasjon, relasjon er ferskvare (</a:t>
                      </a:r>
                      <a:r>
                        <a:rPr lang="nb-NO" sz="600" kern="100" dirty="0" err="1">
                          <a:solidFill>
                            <a:schemeClr val="tx1"/>
                          </a:solidFill>
                          <a:effectLst/>
                        </a:rPr>
                        <a:t>Ka</a:t>
                      </a:r>
                      <a:r>
                        <a:rPr lang="nb-NO" sz="600" kern="100" dirty="0">
                          <a:solidFill>
                            <a:schemeClr val="tx1"/>
                          </a:solidFill>
                          <a:effectLst/>
                        </a:rPr>
                        <a:t>, L,)</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Begrensninger (</a:t>
                      </a:r>
                      <a:r>
                        <a:rPr lang="nb-NO" sz="600" kern="100" dirty="0" err="1">
                          <a:solidFill>
                            <a:schemeClr val="tx1"/>
                          </a:solidFill>
                          <a:effectLst/>
                        </a:rPr>
                        <a:t>Ka</a:t>
                      </a:r>
                      <a:r>
                        <a:rPr lang="nb-NO" sz="600" kern="100" dirty="0">
                          <a:solidFill>
                            <a:schemeClr val="tx1"/>
                          </a:solidFill>
                          <a:effectLst/>
                        </a:rPr>
                        <a:t>,) </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Bemanning på start og slutt av dagen (L, </a:t>
                      </a:r>
                      <a:r>
                        <a:rPr lang="nb-NO" sz="600" kern="100" dirty="0" err="1">
                          <a:solidFill>
                            <a:schemeClr val="tx1"/>
                          </a:solidFill>
                          <a:effectLst/>
                        </a:rPr>
                        <a:t>Kj</a:t>
                      </a:r>
                      <a:r>
                        <a:rPr lang="nb-NO" sz="600" kern="100" dirty="0">
                          <a:solidFill>
                            <a:schemeClr val="tx1"/>
                          </a:solidFill>
                          <a:effectLst/>
                        </a:rPr>
                        <a:t>,)</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Bli bedre på kommunikasjon på tvers av avdelingene (L,)</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kern="100" dirty="0">
                          <a:solidFill>
                            <a:schemeClr val="tx1"/>
                          </a:solidFill>
                          <a:effectLst/>
                        </a:rPr>
                        <a:t>Bemanning (Li,)</a:t>
                      </a:r>
                      <a:endParaRPr lang="nb-NO" sz="500" kern="100" dirty="0">
                        <a:solidFill>
                          <a:schemeClr val="tx1"/>
                        </a:solidFill>
                        <a:effectLst/>
                      </a:endParaRPr>
                    </a:p>
                    <a:p>
                      <a:pPr marL="342900" lvl="0" indent="-342900">
                        <a:lnSpc>
                          <a:spcPct val="107000"/>
                        </a:lnSpc>
                        <a:spcAft>
                          <a:spcPts val="800"/>
                        </a:spcAft>
                        <a:buFont typeface="Symbol" panose="05050102010706020507" pitchFamily="18" charset="2"/>
                        <a:buChar char=""/>
                      </a:pPr>
                      <a:r>
                        <a:rPr lang="nb-NO" sz="600" kern="100" dirty="0">
                          <a:solidFill>
                            <a:schemeClr val="tx1"/>
                          </a:solidFill>
                          <a:effectLst/>
                        </a:rPr>
                        <a:t>Rammer, (økonomisk) (</a:t>
                      </a:r>
                      <a:r>
                        <a:rPr lang="nb-NO" sz="600" kern="100" dirty="0" err="1">
                          <a:solidFill>
                            <a:schemeClr val="tx1"/>
                          </a:solidFill>
                          <a:effectLst/>
                        </a:rPr>
                        <a:t>Kj</a:t>
                      </a:r>
                      <a:r>
                        <a:rPr lang="nb-NO" sz="600" kern="100" dirty="0">
                          <a:solidFill>
                            <a:schemeClr val="tx1"/>
                          </a:solidFill>
                          <a:effectLst/>
                        </a:rPr>
                        <a:t>)</a:t>
                      </a:r>
                      <a:endParaRPr lang="nb-NO" sz="500" kern="100" dirty="0">
                        <a:solidFill>
                          <a:schemeClr val="tx1"/>
                        </a:solidFill>
                        <a:effectLst/>
                      </a:endParaRPr>
                    </a:p>
                    <a:p>
                      <a:pPr>
                        <a:lnSpc>
                          <a:spcPct val="107000"/>
                        </a:lnSpc>
                        <a:spcAft>
                          <a:spcPts val="800"/>
                        </a:spcAft>
                      </a:pPr>
                      <a:r>
                        <a:rPr lang="nb-NO" sz="600" kern="100" dirty="0">
                          <a:solidFill>
                            <a:schemeClr val="tx1"/>
                          </a:solidFill>
                          <a:effectLst/>
                        </a:rPr>
                        <a:t> </a:t>
                      </a:r>
                      <a:endParaRPr lang="nb-NO" sz="5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654" marR="11654" marT="0" marB="0">
                    <a:solidFill>
                      <a:srgbClr val="00B050"/>
                    </a:solidFill>
                  </a:tcPr>
                </a:tc>
                <a:tc>
                  <a:txBody>
                    <a:bodyPr/>
                    <a:lstStyle/>
                    <a:p>
                      <a:pPr>
                        <a:lnSpc>
                          <a:spcPct val="107000"/>
                        </a:lnSpc>
                        <a:spcAft>
                          <a:spcPts val="800"/>
                        </a:spcAft>
                      </a:pPr>
                      <a:r>
                        <a:rPr lang="nb-NO" sz="600" kern="100" dirty="0">
                          <a:solidFill>
                            <a:schemeClr val="tx1"/>
                          </a:solidFill>
                          <a:effectLst/>
                        </a:rPr>
                        <a:t>Trusler</a:t>
                      </a:r>
                      <a:endParaRPr lang="nb-NO" sz="500" kern="100" dirty="0">
                        <a:solidFill>
                          <a:schemeClr val="tx1"/>
                        </a:solidFill>
                        <a:effectLst/>
                      </a:endParaRPr>
                    </a:p>
                    <a:p>
                      <a:pPr marL="342900" lvl="0" indent="-342900">
                        <a:lnSpc>
                          <a:spcPct val="107000"/>
                        </a:lnSpc>
                        <a:buFont typeface="Symbol" panose="05050102010706020507" pitchFamily="18" charset="2"/>
                        <a:buChar char=""/>
                      </a:pPr>
                      <a:r>
                        <a:rPr lang="nb-NO" sz="600" b="1" kern="100" dirty="0">
                          <a:solidFill>
                            <a:schemeClr val="tx1"/>
                          </a:solidFill>
                          <a:effectLst/>
                        </a:rPr>
                        <a:t>Økonomi (N, S, L, </a:t>
                      </a:r>
                      <a:r>
                        <a:rPr lang="nb-NO" sz="600" b="1" kern="100" dirty="0" err="1">
                          <a:solidFill>
                            <a:schemeClr val="tx1"/>
                          </a:solidFill>
                          <a:effectLst/>
                        </a:rPr>
                        <a:t>Kj</a:t>
                      </a:r>
                      <a:r>
                        <a:rPr lang="nb-NO" sz="600" b="1" kern="100" dirty="0">
                          <a:solidFill>
                            <a:schemeClr val="tx1"/>
                          </a:solidFill>
                          <a:effectLst/>
                        </a:rPr>
                        <a:t>,)</a:t>
                      </a:r>
                      <a:endParaRPr lang="nb-NO" sz="500" b="1" kern="100" dirty="0">
                        <a:solidFill>
                          <a:schemeClr val="tx1"/>
                        </a:solidFill>
                        <a:effectLst/>
                      </a:endParaRPr>
                    </a:p>
                    <a:p>
                      <a:pPr marL="342900" lvl="0" indent="-342900">
                        <a:lnSpc>
                          <a:spcPct val="107000"/>
                        </a:lnSpc>
                        <a:buFont typeface="Symbol" panose="05050102010706020507" pitchFamily="18" charset="2"/>
                        <a:buChar char=""/>
                      </a:pPr>
                      <a:r>
                        <a:rPr lang="nb-NO" sz="600" b="1" kern="100" dirty="0">
                          <a:solidFill>
                            <a:schemeClr val="tx1"/>
                          </a:solidFill>
                          <a:effectLst/>
                        </a:rPr>
                        <a:t>Planer som er fastsatt (å bli for fastlåst i forhold til spontane innspill fra barn) (N, </a:t>
                      </a:r>
                      <a:r>
                        <a:rPr lang="nb-NO" sz="600" b="1" kern="100" dirty="0" err="1">
                          <a:solidFill>
                            <a:schemeClr val="tx1"/>
                          </a:solidFill>
                          <a:effectLst/>
                        </a:rPr>
                        <a:t>Ka</a:t>
                      </a:r>
                      <a:r>
                        <a:rPr lang="nb-NO" sz="600" b="1" kern="100" dirty="0">
                          <a:solidFill>
                            <a:schemeClr val="tx1"/>
                          </a:solidFill>
                          <a:effectLst/>
                        </a:rPr>
                        <a:t>, L, Li,)</a:t>
                      </a:r>
                      <a:endParaRPr lang="nb-NO" sz="500" b="1" kern="100" dirty="0">
                        <a:solidFill>
                          <a:schemeClr val="tx1"/>
                        </a:solidFill>
                        <a:effectLst/>
                      </a:endParaRPr>
                    </a:p>
                    <a:p>
                      <a:pPr marL="342900" lvl="0" indent="-342900">
                        <a:lnSpc>
                          <a:spcPct val="107000"/>
                        </a:lnSpc>
                        <a:buFont typeface="Symbol" panose="05050102010706020507" pitchFamily="18" charset="2"/>
                        <a:buChar char=""/>
                      </a:pPr>
                      <a:r>
                        <a:rPr lang="nb-NO" sz="600" b="1" kern="100" dirty="0">
                          <a:solidFill>
                            <a:schemeClr val="tx1"/>
                          </a:solidFill>
                          <a:effectLst/>
                        </a:rPr>
                        <a:t>Mye skifte i bemanning, da blir det vanskelig å forankre en god kultur i veggene. (N,)</a:t>
                      </a:r>
                      <a:endParaRPr lang="nb-NO" sz="500" b="1" kern="100" dirty="0">
                        <a:solidFill>
                          <a:schemeClr val="tx1"/>
                        </a:solidFill>
                        <a:effectLst/>
                      </a:endParaRPr>
                    </a:p>
                    <a:p>
                      <a:pPr marL="342900" lvl="0" indent="-342900">
                        <a:lnSpc>
                          <a:spcPct val="107000"/>
                        </a:lnSpc>
                        <a:buFont typeface="Symbol" panose="05050102010706020507" pitchFamily="18" charset="2"/>
                        <a:buChar char=""/>
                      </a:pPr>
                      <a:r>
                        <a:rPr lang="nb-NO" sz="600" b="1" kern="100" dirty="0">
                          <a:solidFill>
                            <a:schemeClr val="tx1"/>
                          </a:solidFill>
                          <a:effectLst/>
                        </a:rPr>
                        <a:t>Min barnehage, ikke vår (U,)</a:t>
                      </a:r>
                      <a:endParaRPr lang="nb-NO" sz="500" b="1" kern="100" dirty="0">
                        <a:solidFill>
                          <a:schemeClr val="tx1"/>
                        </a:solidFill>
                        <a:effectLst/>
                      </a:endParaRPr>
                    </a:p>
                    <a:p>
                      <a:pPr marL="342900" lvl="0" indent="-342900">
                        <a:lnSpc>
                          <a:spcPct val="107000"/>
                        </a:lnSpc>
                        <a:buFont typeface="Symbol" panose="05050102010706020507" pitchFamily="18" charset="2"/>
                        <a:buChar char=""/>
                      </a:pPr>
                      <a:r>
                        <a:rPr lang="nb-NO" sz="600" b="1" kern="100" dirty="0">
                          <a:solidFill>
                            <a:schemeClr val="tx1"/>
                          </a:solidFill>
                          <a:effectLst/>
                        </a:rPr>
                        <a:t>Plass ute og inne (gjerder) (U,)</a:t>
                      </a:r>
                      <a:endParaRPr lang="nb-NO" sz="500" b="1" kern="100" dirty="0">
                        <a:solidFill>
                          <a:schemeClr val="tx1"/>
                        </a:solidFill>
                        <a:effectLst/>
                      </a:endParaRPr>
                    </a:p>
                    <a:p>
                      <a:pPr marL="342900" lvl="0" indent="-342900">
                        <a:lnSpc>
                          <a:spcPct val="107000"/>
                        </a:lnSpc>
                        <a:buFont typeface="Symbol" panose="05050102010706020507" pitchFamily="18" charset="2"/>
                        <a:buChar char=""/>
                      </a:pPr>
                      <a:r>
                        <a:rPr lang="nb-NO" sz="600" b="1" kern="100" dirty="0">
                          <a:solidFill>
                            <a:schemeClr val="tx1"/>
                          </a:solidFill>
                          <a:effectLst/>
                        </a:rPr>
                        <a:t>Bemanning (U, S,) </a:t>
                      </a:r>
                      <a:endParaRPr lang="nb-NO" sz="500" b="1" kern="100" dirty="0">
                        <a:solidFill>
                          <a:schemeClr val="tx1"/>
                        </a:solidFill>
                        <a:effectLst/>
                      </a:endParaRPr>
                    </a:p>
                    <a:p>
                      <a:pPr marL="342900" lvl="0" indent="-342900">
                        <a:lnSpc>
                          <a:spcPct val="107000"/>
                        </a:lnSpc>
                        <a:buFont typeface="Symbol" panose="05050102010706020507" pitchFamily="18" charset="2"/>
                        <a:buChar char=""/>
                      </a:pPr>
                      <a:r>
                        <a:rPr lang="nb-NO" sz="600" b="1" kern="100" dirty="0">
                          <a:solidFill>
                            <a:schemeClr val="tx1"/>
                          </a:solidFill>
                          <a:effectLst/>
                        </a:rPr>
                        <a:t>Mye planer</a:t>
                      </a:r>
                      <a:endParaRPr lang="nb-NO" sz="500" b="1" kern="100" dirty="0">
                        <a:solidFill>
                          <a:schemeClr val="tx1"/>
                        </a:solidFill>
                        <a:effectLst/>
                      </a:endParaRPr>
                    </a:p>
                    <a:p>
                      <a:pPr marL="342900" lvl="0" indent="-342900">
                        <a:lnSpc>
                          <a:spcPct val="107000"/>
                        </a:lnSpc>
                        <a:buFont typeface="Symbol" panose="05050102010706020507" pitchFamily="18" charset="2"/>
                        <a:buChar char=""/>
                      </a:pPr>
                      <a:r>
                        <a:rPr lang="nb-NO" sz="600" b="1" kern="100" dirty="0">
                          <a:solidFill>
                            <a:schemeClr val="tx1"/>
                          </a:solidFill>
                          <a:effectLst/>
                        </a:rPr>
                        <a:t>Mindre oppfølging ved mindre bemanning (</a:t>
                      </a:r>
                      <a:r>
                        <a:rPr lang="nb-NO" sz="600" b="1" kern="100" dirty="0" err="1">
                          <a:solidFill>
                            <a:schemeClr val="tx1"/>
                          </a:solidFill>
                          <a:effectLst/>
                        </a:rPr>
                        <a:t>Ka</a:t>
                      </a:r>
                      <a:r>
                        <a:rPr lang="nb-NO" sz="600" b="1" kern="100" dirty="0">
                          <a:solidFill>
                            <a:schemeClr val="tx1"/>
                          </a:solidFill>
                          <a:effectLst/>
                        </a:rPr>
                        <a:t>, Li, </a:t>
                      </a:r>
                      <a:r>
                        <a:rPr lang="nb-NO" sz="600" b="1" kern="100" dirty="0" err="1">
                          <a:solidFill>
                            <a:schemeClr val="tx1"/>
                          </a:solidFill>
                          <a:effectLst/>
                        </a:rPr>
                        <a:t>Kj</a:t>
                      </a:r>
                      <a:r>
                        <a:rPr lang="nb-NO" sz="600" b="1" kern="100" dirty="0">
                          <a:solidFill>
                            <a:schemeClr val="tx1"/>
                          </a:solidFill>
                          <a:effectLst/>
                        </a:rPr>
                        <a:t>,)</a:t>
                      </a:r>
                      <a:endParaRPr lang="nb-NO" sz="500" b="1" kern="100" dirty="0">
                        <a:solidFill>
                          <a:schemeClr val="tx1"/>
                        </a:solidFill>
                        <a:effectLst/>
                      </a:endParaRPr>
                    </a:p>
                    <a:p>
                      <a:pPr marL="342900" lvl="0" indent="-342900">
                        <a:lnSpc>
                          <a:spcPct val="107000"/>
                        </a:lnSpc>
                        <a:buFont typeface="Symbol" panose="05050102010706020507" pitchFamily="18" charset="2"/>
                        <a:buChar char=""/>
                      </a:pPr>
                      <a:r>
                        <a:rPr lang="nb-NO" sz="600" b="1" kern="100" dirty="0">
                          <a:solidFill>
                            <a:schemeClr val="tx1"/>
                          </a:solidFill>
                          <a:effectLst/>
                        </a:rPr>
                        <a:t>Dårlig arbeidsmiljø (</a:t>
                      </a:r>
                      <a:r>
                        <a:rPr lang="nb-NO" sz="600" b="1" kern="100" dirty="0" err="1">
                          <a:solidFill>
                            <a:schemeClr val="tx1"/>
                          </a:solidFill>
                          <a:effectLst/>
                        </a:rPr>
                        <a:t>Ka</a:t>
                      </a:r>
                      <a:r>
                        <a:rPr lang="nb-NO" sz="600" b="1" kern="100" dirty="0">
                          <a:solidFill>
                            <a:schemeClr val="tx1"/>
                          </a:solidFill>
                          <a:effectLst/>
                        </a:rPr>
                        <a:t>,) </a:t>
                      </a:r>
                      <a:endParaRPr lang="nb-NO" sz="500" b="1" kern="100" dirty="0">
                        <a:solidFill>
                          <a:schemeClr val="tx1"/>
                        </a:solidFill>
                        <a:effectLst/>
                      </a:endParaRPr>
                    </a:p>
                    <a:p>
                      <a:pPr marL="342900" lvl="0" indent="-342900">
                        <a:lnSpc>
                          <a:spcPct val="107000"/>
                        </a:lnSpc>
                        <a:buFont typeface="Symbol" panose="05050102010706020507" pitchFamily="18" charset="2"/>
                        <a:buChar char=""/>
                      </a:pPr>
                      <a:r>
                        <a:rPr lang="nb-NO" sz="600" b="1" kern="100" dirty="0">
                          <a:solidFill>
                            <a:schemeClr val="tx1"/>
                          </a:solidFill>
                          <a:effectLst/>
                        </a:rPr>
                        <a:t>Åpningstid (L,)</a:t>
                      </a:r>
                      <a:endParaRPr lang="nb-NO" sz="500" b="1" kern="100" dirty="0">
                        <a:solidFill>
                          <a:schemeClr val="tx1"/>
                        </a:solidFill>
                        <a:effectLst/>
                      </a:endParaRPr>
                    </a:p>
                    <a:p>
                      <a:pPr marL="342900" lvl="0" indent="-342900">
                        <a:lnSpc>
                          <a:spcPct val="107000"/>
                        </a:lnSpc>
                        <a:spcAft>
                          <a:spcPts val="800"/>
                        </a:spcAft>
                        <a:buFont typeface="Symbol" panose="05050102010706020507" pitchFamily="18" charset="2"/>
                        <a:buChar char=""/>
                      </a:pPr>
                      <a:r>
                        <a:rPr lang="nb-NO" sz="600" b="1" kern="100" dirty="0">
                          <a:solidFill>
                            <a:schemeClr val="tx1"/>
                          </a:solidFill>
                          <a:effectLst/>
                        </a:rPr>
                        <a:t>Utslitte ansatte, dårlig arbeidsmiljø (Li, </a:t>
                      </a:r>
                      <a:r>
                        <a:rPr lang="nb-NO" sz="600" b="1" kern="100" dirty="0" err="1">
                          <a:solidFill>
                            <a:schemeClr val="tx1"/>
                          </a:solidFill>
                          <a:effectLst/>
                        </a:rPr>
                        <a:t>Kj</a:t>
                      </a:r>
                      <a:r>
                        <a:rPr lang="nb-NO" sz="600" b="1" kern="100" dirty="0">
                          <a:solidFill>
                            <a:schemeClr val="tx1"/>
                          </a:solidFill>
                          <a:effectLst/>
                        </a:rPr>
                        <a:t>)</a:t>
                      </a:r>
                      <a:endParaRPr lang="nb-NO" sz="500" b="1" kern="100" dirty="0">
                        <a:solidFill>
                          <a:schemeClr val="tx1"/>
                        </a:solidFill>
                        <a:effectLst/>
                      </a:endParaRPr>
                    </a:p>
                    <a:p>
                      <a:pPr>
                        <a:lnSpc>
                          <a:spcPct val="107000"/>
                        </a:lnSpc>
                        <a:spcAft>
                          <a:spcPts val="800"/>
                        </a:spcAft>
                      </a:pPr>
                      <a:r>
                        <a:rPr lang="nb-NO" sz="600" b="1" kern="100" dirty="0">
                          <a:solidFill>
                            <a:schemeClr val="tx1"/>
                          </a:solidFill>
                          <a:effectLst/>
                        </a:rPr>
                        <a:t> </a:t>
                      </a:r>
                      <a:endParaRPr lang="nb-NO" sz="500" b="1" kern="100" dirty="0">
                        <a:solidFill>
                          <a:schemeClr val="tx1"/>
                        </a:solidFill>
                        <a:effectLst/>
                      </a:endParaRPr>
                    </a:p>
                    <a:p>
                      <a:pPr>
                        <a:lnSpc>
                          <a:spcPct val="107000"/>
                        </a:lnSpc>
                        <a:spcAft>
                          <a:spcPts val="800"/>
                        </a:spcAft>
                      </a:pPr>
                      <a:r>
                        <a:rPr lang="nb-NO" sz="600" kern="100" dirty="0">
                          <a:solidFill>
                            <a:schemeClr val="tx1"/>
                          </a:solidFill>
                          <a:effectLst/>
                        </a:rPr>
                        <a:t> </a:t>
                      </a:r>
                      <a:endParaRPr lang="nb-NO" sz="500" kern="100" dirty="0">
                        <a:solidFill>
                          <a:schemeClr val="tx1"/>
                        </a:solidFill>
                        <a:effectLst/>
                      </a:endParaRPr>
                    </a:p>
                    <a:p>
                      <a:pPr>
                        <a:lnSpc>
                          <a:spcPct val="107000"/>
                        </a:lnSpc>
                        <a:spcAft>
                          <a:spcPts val="800"/>
                        </a:spcAft>
                      </a:pPr>
                      <a:r>
                        <a:rPr lang="nb-NO" sz="600" kern="100" dirty="0">
                          <a:solidFill>
                            <a:schemeClr val="tx1"/>
                          </a:solidFill>
                          <a:effectLst/>
                        </a:rPr>
                        <a:t> </a:t>
                      </a:r>
                      <a:endParaRPr lang="nb-NO" sz="500" kern="100" dirty="0">
                        <a:solidFill>
                          <a:schemeClr val="tx1"/>
                        </a:solidFill>
                        <a:effectLst/>
                      </a:endParaRPr>
                    </a:p>
                    <a:p>
                      <a:pPr>
                        <a:lnSpc>
                          <a:spcPct val="107000"/>
                        </a:lnSpc>
                        <a:spcAft>
                          <a:spcPts val="800"/>
                        </a:spcAft>
                      </a:pPr>
                      <a:r>
                        <a:rPr lang="nb-NO" sz="600" kern="100" dirty="0">
                          <a:solidFill>
                            <a:schemeClr val="tx1"/>
                          </a:solidFill>
                          <a:effectLst/>
                        </a:rPr>
                        <a:t> </a:t>
                      </a:r>
                      <a:endParaRPr lang="nb-NO" sz="5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654" marR="11654" marT="0" marB="0">
                    <a:solidFill>
                      <a:srgbClr val="00B050"/>
                    </a:solidFill>
                  </a:tcPr>
                </a:tc>
                <a:extLst>
                  <a:ext uri="{0D108BD9-81ED-4DB2-BD59-A6C34878D82A}">
                    <a16:rowId xmlns:a16="http://schemas.microsoft.com/office/drawing/2014/main" val="3723866335"/>
                  </a:ext>
                </a:extLst>
              </a:tr>
            </a:tbl>
          </a:graphicData>
        </a:graphic>
      </p:graphicFrame>
    </p:spTree>
    <p:extLst>
      <p:ext uri="{BB962C8B-B14F-4D97-AF65-F5344CB8AC3E}">
        <p14:creationId xmlns:p14="http://schemas.microsoft.com/office/powerpoint/2010/main" val="1149791770"/>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3">
            <a:extLst>
              <a:ext uri="{FF2B5EF4-FFF2-40B4-BE49-F238E27FC236}">
                <a16:creationId xmlns:a16="http://schemas.microsoft.com/office/drawing/2014/main" id="{34E82695-0136-E671-9527-DAAEBC864420}"/>
              </a:ext>
            </a:extLst>
          </p:cNvPr>
          <p:cNvGraphicFramePr>
            <a:graphicFrameLocks noGrp="1"/>
          </p:cNvGraphicFramePr>
          <p:nvPr>
            <p:ph idx="1"/>
          </p:nvPr>
        </p:nvGraphicFramePr>
        <p:xfrm>
          <a:off x="978567" y="128337"/>
          <a:ext cx="10411328" cy="6875780"/>
        </p:xfrm>
        <a:graphic>
          <a:graphicData uri="http://schemas.openxmlformats.org/drawingml/2006/table">
            <a:tbl>
              <a:tblPr firstRow="1" firstCol="1" bandRow="1"/>
              <a:tblGrid>
                <a:gridCol w="5205664">
                  <a:extLst>
                    <a:ext uri="{9D8B030D-6E8A-4147-A177-3AD203B41FA5}">
                      <a16:colId xmlns:a16="http://schemas.microsoft.com/office/drawing/2014/main" val="3447740415"/>
                    </a:ext>
                  </a:extLst>
                </a:gridCol>
                <a:gridCol w="5205664">
                  <a:extLst>
                    <a:ext uri="{9D8B030D-6E8A-4147-A177-3AD203B41FA5}">
                      <a16:colId xmlns:a16="http://schemas.microsoft.com/office/drawing/2014/main" val="376233505"/>
                    </a:ext>
                  </a:extLst>
                </a:gridCol>
              </a:tblGrid>
              <a:tr h="6729663">
                <a:tc>
                  <a:txBody>
                    <a:bodyPr/>
                    <a:lstStyle/>
                    <a:p>
                      <a:pPr>
                        <a:lnSpc>
                          <a:spcPct val="107000"/>
                        </a:lnSpc>
                        <a:spcAft>
                          <a:spcPts val="800"/>
                        </a:spcAft>
                      </a:pPr>
                      <a:r>
                        <a:rPr lang="nb-NO" sz="300" b="0" kern="100" dirty="0">
                          <a:effectLst/>
                          <a:latin typeface="Calibri" panose="020F0502020204030204" pitchFamily="34" charset="0"/>
                          <a:ea typeface="Calibri" panose="020F0502020204030204" pitchFamily="34" charset="0"/>
                          <a:cs typeface="Times New Roman" panose="02020603050405020304" pitchFamily="18" charset="0"/>
                        </a:rPr>
                        <a:t>STYRKER</a:t>
                      </a:r>
                    </a:p>
                    <a:p>
                      <a:pPr>
                        <a:lnSpc>
                          <a:spcPct val="107000"/>
                        </a:lnSpc>
                        <a:spcAft>
                          <a:spcPts val="800"/>
                        </a:spcAft>
                      </a:pPr>
                      <a:r>
                        <a:rPr lang="nb-NO" sz="300" b="0" kern="100" dirty="0">
                          <a:effectLst/>
                          <a:latin typeface="Calibri" panose="020F0502020204030204" pitchFamily="34" charset="0"/>
                          <a:ea typeface="Calibri" panose="020F0502020204030204" pitchFamily="34" charset="0"/>
                          <a:cs typeface="Times New Roman" panose="02020603050405020304" pitchFamily="18" charset="0"/>
                        </a:rPr>
                        <a:t> </a:t>
                      </a:r>
                      <a:endParaRPr lang="nb-NO" sz="8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«Flytende» - tar litt dagene som de kommer, ser an dagsform</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Tar imot innspill fra barna</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Forutsigbart med tidspunkt (mat, do, og faste </a:t>
                      </a:r>
                      <a:r>
                        <a:rPr lang="nb-NO" sz="800" b="1" kern="100" dirty="0" err="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arb.oppgaver</a:t>
                      </a:r>
                      <a:r>
                        <a:rPr lang="nb-NO" sz="800" b="1" kern="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Barnehagelærer</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Samme alder på gruppa</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Godt foreldresamarbeid – de viser tillit til jobben vi gjør</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b-NO" sz="800" b="1" kern="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Fleksibel dagsplan (ukeplan)</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Gode rutiner</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Onsdag – uten planer</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Tid til aktiviteter, imøtekomme barnas ønsker</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Ressurs i plantid</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nb-NO" sz="800" b="1" kern="1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Prioriterer hvile – har rolige aktiviteter</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Fleksibel</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Kommunikasjon</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b-NO" sz="800" b="1" kern="1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Forutsigbar dagsrytme</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Forutsigbart (</a:t>
                      </a:r>
                      <a:r>
                        <a:rPr lang="nb-NO" sz="800" b="1" kern="1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spes.</a:t>
                      </a: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til flerspråklige + barn med andre utfordringer, men for alle!)</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Mulighet for å styre måloppnåelse</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Barns medvirkning – legge inn «åpne dager» og perioder i løpet av dagen</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Balansere tilrettelagt/fri aktivitet</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Får lagt inn hviling/rom for hviling</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Ansvarlig gjør daglig kontakt (TV- morgen SV – </a:t>
                      </a:r>
                      <a:r>
                        <a:rPr lang="nb-NO" sz="800" b="1" kern="1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etterm</a:t>
                      </a: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Hovedansvar)</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Aktiviteter på tvers (alder) </a:t>
                      </a:r>
                      <a:r>
                        <a:rPr lang="nb-NO" sz="800" b="1" kern="1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spes.</a:t>
                      </a: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ute</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Relasjon – bemanning (en viss struktur gjør at dagen «glir» lettere uten å måtte snakke om alt)</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Fleksibel dagsrytme</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Hvile og sove ved behov</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Vi leser barns behov/kroppsspråk/uttrykk godt</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Daglig kontakt med foreldre</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Godt samarbeid på tvers av avdelingene gjennom dagen. Også ved fravær av voksne</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Vi voksne blir godt kjent/bygger gode relasjoner. Oss voksne mellom og barna</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Samarbeid ved overganger (Inn/ut)</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Vi vurderer dagsbehovet til avdelingene</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b-NO" sz="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Barn deltar ved matlaging</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Trygghet for både barn, ansatte og foreldre</a:t>
                      </a:r>
                    </a:p>
                    <a:p>
                      <a:pPr marL="342900" lvl="0" indent="-342900">
                        <a:lnSpc>
                          <a:spcPct val="107000"/>
                        </a:lnSpc>
                        <a:buFont typeface="Symbol" panose="05050102010706020507" pitchFamily="18" charset="2"/>
                        <a:buChar char=""/>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Rammer nødvendige til trygghet, </a:t>
                      </a:r>
                      <a:r>
                        <a:rPr lang="nb-NO" sz="800" b="1" kern="100" dirty="0" err="1">
                          <a:effectLst/>
                          <a:latin typeface="Calibri" panose="020F0502020204030204" pitchFamily="34" charset="0"/>
                          <a:ea typeface="Calibri" panose="020F0502020204030204" pitchFamily="34" charset="0"/>
                          <a:cs typeface="Times New Roman" panose="02020603050405020304" pitchFamily="18" charset="0"/>
                        </a:rPr>
                        <a:t>gjenkjennbarhet</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Det flyter, vet hvor vi har hverandre</a:t>
                      </a:r>
                    </a:p>
                    <a:p>
                      <a:pPr marL="342900" lvl="0" indent="-342900">
                        <a:lnSpc>
                          <a:spcPct val="107000"/>
                        </a:lnSpc>
                        <a:buFont typeface="Symbol" panose="05050102010706020507" pitchFamily="18" charset="2"/>
                        <a:buChar char=""/>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Skape gode forutsetninger</a:t>
                      </a:r>
                    </a:p>
                    <a:p>
                      <a:pPr marL="342900" lvl="0" indent="-342900">
                        <a:lnSpc>
                          <a:spcPct val="107000"/>
                        </a:lnSpc>
                        <a:buFont typeface="Symbol" panose="05050102010706020507" pitchFamily="18" charset="2"/>
                        <a:buChar char=""/>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Forutsigbare overganger</a:t>
                      </a:r>
                    </a:p>
                    <a:p>
                      <a:pPr marL="342900" lvl="0" indent="-342900">
                        <a:lnSpc>
                          <a:spcPct val="107000"/>
                        </a:lnSpc>
                        <a:buFont typeface="Symbol" panose="05050102010706020507" pitchFamily="18" charset="2"/>
                        <a:buChar char=""/>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Rammer er det samme for alle</a:t>
                      </a:r>
                    </a:p>
                    <a:p>
                      <a:pPr marL="342900" lvl="0" indent="-342900">
                        <a:lnSpc>
                          <a:spcPct val="107000"/>
                        </a:lnSpc>
                        <a:spcAft>
                          <a:spcPts val="800"/>
                        </a:spcAft>
                        <a:buFont typeface="Symbol" panose="05050102010706020507" pitchFamily="18" charset="2"/>
                        <a:buChar char=""/>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Sikrer kvaliteten på det grunnleggende – rammeplan, byggesteiner/grunnmuren</a:t>
                      </a:r>
                    </a:p>
                    <a:p>
                      <a:pPr>
                        <a:lnSpc>
                          <a:spcPct val="107000"/>
                        </a:lnSpc>
                        <a:spcAft>
                          <a:spcPts val="800"/>
                        </a:spcAft>
                      </a:pPr>
                      <a:r>
                        <a:rPr lang="nb-NO" sz="800" b="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18779" marR="18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300" b="0" kern="100" dirty="0">
                          <a:effectLst/>
                          <a:latin typeface="Calibri" panose="020F0502020204030204" pitchFamily="34" charset="0"/>
                          <a:ea typeface="Calibri" panose="020F0502020204030204" pitchFamily="34" charset="0"/>
                          <a:cs typeface="Times New Roman" panose="02020603050405020304" pitchFamily="18" charset="0"/>
                        </a:rPr>
                        <a:t>MULIGHETER</a:t>
                      </a:r>
                    </a:p>
                    <a:p>
                      <a:pPr>
                        <a:lnSpc>
                          <a:spcPct val="107000"/>
                        </a:lnSpc>
                        <a:spcAft>
                          <a:spcPts val="800"/>
                        </a:spcAft>
                      </a:pPr>
                      <a:r>
                        <a:rPr lang="nb-NO" sz="300" b="0" kern="100" dirty="0">
                          <a:effectLst/>
                          <a:latin typeface="Calibri" panose="020F0502020204030204" pitchFamily="34" charset="0"/>
                          <a:ea typeface="Calibri" panose="020F0502020204030204" pitchFamily="34" charset="0"/>
                          <a:cs typeface="Times New Roman" panose="02020603050405020304" pitchFamily="18" charset="0"/>
                        </a:rPr>
                        <a:t> </a:t>
                      </a:r>
                      <a:endParaRPr lang="nb-NO" sz="8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Mere oppdelt i grupper</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Bruke lavvo ev. andre muligheter vi har tilgjengelig</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Mere aktiviteter på tvers av andre avdelingene. I alle fall med samme alderskull</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Hvile før </a:t>
                      </a:r>
                      <a:r>
                        <a:rPr lang="nb-NO" sz="800" b="1" kern="100" dirty="0" err="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lunch</a:t>
                      </a:r>
                      <a:r>
                        <a:rPr lang="nb-NO" sz="800" b="1" kern="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 dele oss i grupper – bruke kontorene</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b-NO" sz="800" b="1" kern="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Dele gruppen, bruke alle rom</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Samarbeid på tvers av avdelingene</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b-NO" sz="800" b="1" kern="1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Bruk nærområde</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nb-NO" sz="800" b="1" kern="1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Lite stress</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Følge opp barnas interesser</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b-NO" sz="800" b="1" kern="1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Bygge relasjoner til unger og voksne på en annen måte (for eksempel når vi hviler inne)</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Fleksibilitet ut fra planer + tid/klokka Barns medvirkning</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Lik mulighet til eksponering</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Dagsrytme – må inneholde dekking av basale behov uansett</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Sikre rammeplan, progresjonsplan</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Dele i små grupper, skape trygghet og sosial utvikling (relasjonsbygging)</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Bevissthet rundt tilstrekkelig hvile (barnets stemme, se behov!)</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Trene på å innordne seg i stor gruppe (for eksempel overganger, samling </a:t>
                      </a:r>
                      <a:r>
                        <a:rPr lang="nb-NO" sz="800" b="1" kern="1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osv</a:t>
                      </a: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Bygge relasjoner</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Skape robuste barn/takle overganger</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nb-NO" sz="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Bli enda bedre på å lytte/tolke barns uttrykk bedre</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Morgenmøte om dagen i dag</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Løs rytme slik at vi kan være fleksible gjennom dagen (dagsrutine i bunnen)</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Informere foreldre hvordan dagen har vært, uansett respons eller ikke</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Bli bedre kjent med andre avd. men vi vil beholde grinda ved behov.</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Bruke områdene mere når det er mindre avdelinger ute</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b-NO" sz="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Se på/avkledning som en hverdagsaktivitet/kontakt</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Gir bedre muligheter</a:t>
                      </a:r>
                    </a:p>
                    <a:p>
                      <a:pPr marL="342900" lvl="0" indent="-342900">
                        <a:lnSpc>
                          <a:spcPct val="107000"/>
                        </a:lnSpc>
                        <a:buFont typeface="Symbol" panose="05050102010706020507" pitchFamily="18" charset="2"/>
                        <a:buChar char=""/>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Handlingsrom for å vike bort fra «grovplanen»</a:t>
                      </a:r>
                    </a:p>
                    <a:p>
                      <a:pPr marL="342900" lvl="0" indent="-342900">
                        <a:lnSpc>
                          <a:spcPct val="107000"/>
                        </a:lnSpc>
                        <a:buFont typeface="Symbol" panose="05050102010706020507" pitchFamily="18" charset="2"/>
                        <a:buChar char=""/>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Nødvendige rammer</a:t>
                      </a:r>
                    </a:p>
                    <a:p>
                      <a:pPr marL="342900" lvl="0" indent="-342900">
                        <a:lnSpc>
                          <a:spcPct val="107000"/>
                        </a:lnSpc>
                        <a:buFont typeface="Symbol" panose="05050102010706020507" pitchFamily="18" charset="2"/>
                        <a:buChar char=""/>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Bruke «skjønn»</a:t>
                      </a:r>
                    </a:p>
                    <a:p>
                      <a:pPr marL="342900" lvl="0" indent="-342900">
                        <a:lnSpc>
                          <a:spcPct val="107000"/>
                        </a:lnSpc>
                        <a:buFont typeface="Symbol" panose="05050102010706020507" pitchFamily="18" charset="2"/>
                        <a:buChar char=""/>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Tilpasse uansett forutsetning</a:t>
                      </a:r>
                    </a:p>
                    <a:p>
                      <a:pPr marL="342900" lvl="0" indent="-342900">
                        <a:lnSpc>
                          <a:spcPct val="107000"/>
                        </a:lnSpc>
                        <a:buFont typeface="Symbol" panose="05050102010706020507" pitchFamily="18" charset="2"/>
                        <a:buChar char=""/>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Gi en stabil grunnmur, tryggere i skjønnet</a:t>
                      </a:r>
                    </a:p>
                    <a:p>
                      <a:pPr marL="342900" lvl="0" indent="-342900">
                        <a:lnSpc>
                          <a:spcPct val="107000"/>
                        </a:lnSpc>
                        <a:buFont typeface="Symbol" panose="05050102010706020507" pitchFamily="18" charset="2"/>
                        <a:buChar char=""/>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Ser mer, enn om det skulle være fri flyt</a:t>
                      </a:r>
                    </a:p>
                    <a:p>
                      <a:pPr marL="342900" lvl="0" indent="-342900">
                        <a:lnSpc>
                          <a:spcPct val="107000"/>
                        </a:lnSpc>
                        <a:spcAft>
                          <a:spcPts val="800"/>
                        </a:spcAft>
                        <a:buFont typeface="Symbol" panose="05050102010706020507" pitchFamily="18" charset="2"/>
                        <a:buChar char=""/>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Vår barnehage, ikke min</a:t>
                      </a:r>
                    </a:p>
                  </a:txBody>
                  <a:tcPr marL="18779" marR="18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5587314"/>
                  </a:ext>
                </a:extLst>
              </a:tr>
            </a:tbl>
          </a:graphicData>
        </a:graphic>
      </p:graphicFrame>
      <p:sp>
        <p:nvSpPr>
          <p:cNvPr id="5" name="Rectangle 1">
            <a:extLst>
              <a:ext uri="{FF2B5EF4-FFF2-40B4-BE49-F238E27FC236}">
                <a16:creationId xmlns:a16="http://schemas.microsoft.com/office/drawing/2014/main" id="{8B081D25-0564-ADB9-875F-9BEEBE3B4ECB}"/>
              </a:ext>
            </a:extLst>
          </p:cNvPr>
          <p:cNvSpPr>
            <a:spLocks noGrp="1" noChangeArrowheads="1"/>
          </p:cNvSpPr>
          <p:nvPr>
            <p:ph type="title"/>
          </p:nvPr>
        </p:nvSpPr>
        <p:spPr bwMode="auto">
          <a:xfrm>
            <a:off x="-24265286" y="1398805"/>
            <a:ext cx="3527618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SWOT ANALYSE</a:t>
            </a:r>
            <a:endParaRPr kumimoji="0" lang="nb-NO" altLang="nb-NO"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DAGSRYTMEN I BARNEHAGEN</a:t>
            </a:r>
            <a:endParaRPr kumimoji="0" lang="nb-NO" altLang="nb-NO"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PERSONALMØTE 25.04.2023</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91422097"/>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3">
            <a:extLst>
              <a:ext uri="{FF2B5EF4-FFF2-40B4-BE49-F238E27FC236}">
                <a16:creationId xmlns:a16="http://schemas.microsoft.com/office/drawing/2014/main" id="{0AF80B48-5AE6-24B1-CE85-C89B442506B1}"/>
              </a:ext>
            </a:extLst>
          </p:cNvPr>
          <p:cNvGraphicFramePr>
            <a:graphicFrameLocks noGrp="1"/>
          </p:cNvGraphicFramePr>
          <p:nvPr>
            <p:ph idx="1"/>
          </p:nvPr>
        </p:nvGraphicFramePr>
        <p:xfrm>
          <a:off x="3039979" y="465221"/>
          <a:ext cx="7956884" cy="5448153"/>
        </p:xfrm>
        <a:graphic>
          <a:graphicData uri="http://schemas.openxmlformats.org/drawingml/2006/table">
            <a:tbl>
              <a:tblPr firstRow="1" firstCol="1" bandRow="1"/>
              <a:tblGrid>
                <a:gridCol w="3978442">
                  <a:extLst>
                    <a:ext uri="{9D8B030D-6E8A-4147-A177-3AD203B41FA5}">
                      <a16:colId xmlns:a16="http://schemas.microsoft.com/office/drawing/2014/main" val="854156019"/>
                    </a:ext>
                  </a:extLst>
                </a:gridCol>
                <a:gridCol w="3978442">
                  <a:extLst>
                    <a:ext uri="{9D8B030D-6E8A-4147-A177-3AD203B41FA5}">
                      <a16:colId xmlns:a16="http://schemas.microsoft.com/office/drawing/2014/main" val="2912789447"/>
                    </a:ext>
                  </a:extLst>
                </a:gridCol>
              </a:tblGrid>
              <a:tr h="5448153">
                <a:tc>
                  <a:txBody>
                    <a:bodyPr/>
                    <a:lstStyle/>
                    <a:p>
                      <a:pPr>
                        <a:lnSpc>
                          <a:spcPct val="107000"/>
                        </a:lnSpc>
                        <a:spcAft>
                          <a:spcPts val="800"/>
                        </a:spcAft>
                      </a:pPr>
                      <a:r>
                        <a:rPr lang="nb-NO" sz="400" b="1" kern="100" dirty="0">
                          <a:effectLst/>
                          <a:latin typeface="Calibri" panose="020F0502020204030204" pitchFamily="34" charset="0"/>
                          <a:ea typeface="Calibri" panose="020F0502020204030204" pitchFamily="34" charset="0"/>
                          <a:cs typeface="Times New Roman" panose="02020603050405020304" pitchFamily="18" charset="0"/>
                        </a:rPr>
                        <a:t>SVAKHETER</a:t>
                      </a:r>
                      <a:endParaRPr lang="nb-NO" sz="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4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nb-NO" sz="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Planlagte aktiviteter – for lite av det.</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Mye rullering av vikarer</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«Flytende» dagsrytme kan føre til at vikarer blir usikre på sin rolle gjennom dagen</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Lite hvile</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nb-NO" sz="800" b="1" kern="1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Mindre innetid (lite areal)</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Lite areal – garderobe</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Kommunikasjon flerspråklige</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Formingsmaterialer/Forskningsmateriale (opplegg førskole, slipper å lete etter materiale til aktiviteter)</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b-NO" sz="800" b="1" kern="1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Lite planlagte aktiviteter for de som sover</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Nye vikarer som forventer detaljert oversikt</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Samarbeid på tvers av avdelingene (vi hviler, de andre er ute)</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b-NO" sz="800" b="1" kern="1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b-NO" sz="800" b="1" kern="1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For mange fastlagte aktiviteter og planer</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For lite fleksibilitet</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For opptatt av tida</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For mange overganger</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Forventningene til foreldre (for mye eller for lite)</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For lite struktur/innhold/opplevelser – vanskelig å holde seg innenfor lovverket</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Bemanning ved sykdom</a:t>
                      </a:r>
                      <a:r>
                        <a:rPr lang="nb-NO" sz="800" b="1" kern="10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/fravær </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«For flink»</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Vår/sommer-fint vær-mye ute</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For rigid på dagsrytmen</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Dårlig kommunikasjon voksne imellom</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For mye voksenprat</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b-NO" sz="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Hvis man blir for rigid, vil det også kunne påvirke</a:t>
                      </a:r>
                    </a:p>
                    <a:p>
                      <a:pPr marL="342900" lvl="0" indent="-342900">
                        <a:lnSpc>
                          <a:spcPct val="107000"/>
                        </a:lnSpc>
                        <a:buFont typeface="Symbol" panose="05050102010706020507" pitchFamily="18" charset="2"/>
                        <a:buChar char=""/>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Miste mulighet for å se/tilpasse barnet/barnegruppa</a:t>
                      </a:r>
                    </a:p>
                    <a:p>
                      <a:pPr marL="342900" lvl="0" indent="-342900">
                        <a:lnSpc>
                          <a:spcPct val="107000"/>
                        </a:lnSpc>
                        <a:buFont typeface="Symbol" panose="05050102010706020507" pitchFamily="18" charset="2"/>
                        <a:buChar char=""/>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«Skjønnet viker», synd for det bruker vi ofte</a:t>
                      </a:r>
                    </a:p>
                    <a:p>
                      <a:pPr marL="342900" lvl="0" indent="-342900">
                        <a:lnSpc>
                          <a:spcPct val="107000"/>
                        </a:lnSpc>
                        <a:spcAft>
                          <a:spcPts val="800"/>
                        </a:spcAft>
                        <a:buFont typeface="Symbol" panose="05050102010706020507" pitchFamily="18" charset="2"/>
                        <a:buChar char=""/>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Barnets premisser og barns medvirkning kan vike</a:t>
                      </a:r>
                    </a:p>
                    <a:p>
                      <a:pPr>
                        <a:lnSpc>
                          <a:spcPct val="107000"/>
                        </a:lnSpc>
                        <a:spcAft>
                          <a:spcPts val="800"/>
                        </a:spcAft>
                      </a:pPr>
                      <a:r>
                        <a:rPr lang="nb-NO" sz="4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b-NO" sz="4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23990" marR="23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400" b="1" kern="100" dirty="0">
                          <a:effectLst/>
                          <a:latin typeface="Calibri" panose="020F0502020204030204" pitchFamily="34" charset="0"/>
                          <a:ea typeface="Calibri" panose="020F0502020204030204" pitchFamily="34" charset="0"/>
                          <a:cs typeface="Times New Roman" panose="02020603050405020304" pitchFamily="18" charset="0"/>
                        </a:rPr>
                        <a:t>TRUSLER</a:t>
                      </a:r>
                      <a:endParaRPr lang="nb-NO" sz="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4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nb-NO" sz="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Planlagte aktiviteter – fyller vi krava? Rammeplan, progresjonsplan</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«De andre barna» - opplever de medvirkning? Bli sett og hørt</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nb-NO" sz="800" b="1" kern="1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Mye planer</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Dårlig arbeidsmiljø</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nb-NO" sz="800" b="1" kern="1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Lite bemanning</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Aldersspenn i barnegruppa</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Forskjellig dagsrytmer på avdelingene (forskjellige meninger)</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For rigid og fastlagt</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Planene blir så avdelingsvis at det går ut over samarbeid/samvær med andre avdelinger</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For fastlagt timeplan – gir ikke barna rom for egenutfoldelse og utvide løsningsorientering og kreativitet.</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For lite frilek</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Hvis ikke tilrettelagt for hvile</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b-NO" sz="8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For mange overganger – føre til stress for barna</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nb-NO" sz="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Slitne voksne </a:t>
                      </a:r>
                      <a:r>
                        <a:rPr lang="nb-NO" sz="800" b="1"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pga</a:t>
                      </a:r>
                      <a:r>
                        <a:rPr lang="nb-NO" sz="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lite bemanning</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For mye utetid – lite hvile/ro</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For rigid dagsrytme kan gå ut over barns medvirkning</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Dårlig kommunikasjon kan føre til dårlig stemning</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b-NO" sz="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For mye voksenprat kan føre til barn som ikke blir sett/hørt og at voksne kan oppleves som lukket/ikke tilgjengelig.</a:t>
                      </a:r>
                      <a:endParaRPr lang="nb-NO"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Uten dagsrytme kan man få uro</a:t>
                      </a:r>
                    </a:p>
                    <a:p>
                      <a:pPr marL="342900" lvl="0" indent="-342900">
                        <a:lnSpc>
                          <a:spcPct val="107000"/>
                        </a:lnSpc>
                        <a:buFont typeface="Symbol" panose="05050102010706020507" pitchFamily="18" charset="2"/>
                        <a:buChar char=""/>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Utrygge barn</a:t>
                      </a:r>
                    </a:p>
                    <a:p>
                      <a:pPr marL="342900" lvl="0" indent="-342900">
                        <a:lnSpc>
                          <a:spcPct val="107000"/>
                        </a:lnSpc>
                        <a:buFont typeface="Symbol" panose="05050102010706020507" pitchFamily="18" charset="2"/>
                        <a:buChar char=""/>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Grunnmuren vil briste</a:t>
                      </a:r>
                    </a:p>
                    <a:p>
                      <a:pPr marL="342900" lvl="0" indent="-342900">
                        <a:lnSpc>
                          <a:spcPct val="107000"/>
                        </a:lnSpc>
                        <a:buFont typeface="Symbol" panose="05050102010706020507" pitchFamily="18" charset="2"/>
                        <a:buChar char=""/>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Foreldre som etterspør</a:t>
                      </a:r>
                    </a:p>
                    <a:p>
                      <a:pPr marL="342900" lvl="0" indent="-342900">
                        <a:lnSpc>
                          <a:spcPct val="107000"/>
                        </a:lnSpc>
                        <a:spcAft>
                          <a:spcPts val="800"/>
                        </a:spcAft>
                        <a:buFont typeface="Symbol" panose="05050102010706020507" pitchFamily="18" charset="2"/>
                        <a:buChar char=""/>
                      </a:pPr>
                      <a:r>
                        <a:rPr lang="nb-NO" sz="800" b="1" kern="100" dirty="0">
                          <a:effectLst/>
                          <a:latin typeface="Calibri" panose="020F0502020204030204" pitchFamily="34" charset="0"/>
                          <a:ea typeface="Calibri" panose="020F0502020204030204" pitchFamily="34" charset="0"/>
                          <a:cs typeface="Times New Roman" panose="02020603050405020304" pitchFamily="18" charset="0"/>
                        </a:rPr>
                        <a:t>Fastlåser seg</a:t>
                      </a:r>
                    </a:p>
                  </a:txBody>
                  <a:tcPr marL="23990" marR="23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3542091"/>
                  </a:ext>
                </a:extLst>
              </a:tr>
            </a:tbl>
          </a:graphicData>
        </a:graphic>
      </p:graphicFrame>
      <p:sp>
        <p:nvSpPr>
          <p:cNvPr id="5" name="Rectangle 1">
            <a:extLst>
              <a:ext uri="{FF2B5EF4-FFF2-40B4-BE49-F238E27FC236}">
                <a16:creationId xmlns:a16="http://schemas.microsoft.com/office/drawing/2014/main" id="{2C5808D9-B493-D4C4-2282-42DD60B21EB0}"/>
              </a:ext>
            </a:extLst>
          </p:cNvPr>
          <p:cNvSpPr>
            <a:spLocks noGrp="1" noChangeArrowheads="1"/>
          </p:cNvSpPr>
          <p:nvPr>
            <p:ph type="title"/>
          </p:nvPr>
        </p:nvSpPr>
        <p:spPr bwMode="auto">
          <a:xfrm>
            <a:off x="1088136" y="1183361"/>
            <a:ext cx="2935129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100" b="0" i="0" u="none" strike="noStrike" cap="none" normalizeH="0" baseline="0">
                <a:ln>
                  <a:noFill/>
                </a:ln>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UTSTUGGU </a:t>
            </a:r>
            <a:endParaRPr kumimoji="0" lang="nb-NO" altLang="nb-NO"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100" b="0" i="0" u="none" strike="noStrike" cap="none" normalizeH="0" baseline="0">
                <a:ln>
                  <a:noFill/>
                </a:ln>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NYSTUGGU </a:t>
            </a:r>
            <a:endParaRPr kumimoji="0" lang="nb-NO" altLang="nb-NO"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100" b="0" i="0" u="none" strike="noStrike" cap="none" normalizeH="0" baseline="0">
                <a:ln>
                  <a:noFill/>
                </a:ln>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LOFTET </a:t>
            </a:r>
            <a:endParaRPr kumimoji="0" lang="nb-NO" altLang="nb-NO"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100" b="0" i="0" u="none" strike="noStrike" cap="none" normalizeH="0" baseline="0">
                <a:ln>
                  <a:no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STORSTUGGU </a:t>
            </a:r>
            <a:endParaRPr kumimoji="0" lang="nb-NO" altLang="nb-NO"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100" b="0" i="0" u="none" strike="noStrike" cap="none" normalizeH="0" baseline="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LITJSTUGGU OG KAMMERSET </a:t>
            </a:r>
            <a:endParaRPr kumimoji="0" lang="nb-NO" altLang="nb-NO"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KJILLARSTUGGU</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61112384"/>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3B168A7-66FE-4359-9866-CBB841A7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2" name="Tittel 1">
            <a:extLst>
              <a:ext uri="{FF2B5EF4-FFF2-40B4-BE49-F238E27FC236}">
                <a16:creationId xmlns:a16="http://schemas.microsoft.com/office/drawing/2014/main" id="{5417DC8D-67F7-44BB-62A3-8DA410CFA072}"/>
              </a:ext>
            </a:extLst>
          </p:cNvPr>
          <p:cNvSpPr>
            <a:spLocks noGrp="1"/>
          </p:cNvSpPr>
          <p:nvPr>
            <p:ph type="title"/>
          </p:nvPr>
        </p:nvSpPr>
        <p:spPr>
          <a:xfrm>
            <a:off x="1091204" y="1091868"/>
            <a:ext cx="3785596" cy="2042160"/>
          </a:xfrm>
        </p:spPr>
        <p:txBody>
          <a:bodyPr>
            <a:normAutofit/>
          </a:bodyPr>
          <a:lstStyle/>
          <a:p>
            <a:r>
              <a:rPr lang="nb-NO" sz="4000"/>
              <a:t>FORANKRING</a:t>
            </a:r>
          </a:p>
        </p:txBody>
      </p:sp>
      <p:cxnSp>
        <p:nvCxnSpPr>
          <p:cNvPr id="18" name="Straight Connector 17">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344"/>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8EBDAFD1-BD53-5573-2D3E-6CFC99C265E7}"/>
              </a:ext>
            </a:extLst>
          </p:cNvPr>
          <p:cNvSpPr>
            <a:spLocks noGrp="1"/>
          </p:cNvSpPr>
          <p:nvPr>
            <p:ph idx="1"/>
          </p:nvPr>
        </p:nvSpPr>
        <p:spPr>
          <a:xfrm>
            <a:off x="1097280" y="1666875"/>
            <a:ext cx="3675826" cy="4495386"/>
          </a:xfrm>
        </p:spPr>
        <p:txBody>
          <a:bodyPr>
            <a:normAutofit fontScale="85000" lnSpcReduction="20000"/>
          </a:bodyPr>
          <a:lstStyle/>
          <a:p>
            <a:r>
              <a:rPr lang="en-US" dirty="0"/>
              <a:t>Vi jobber </a:t>
            </a:r>
            <a:r>
              <a:rPr lang="en-US" dirty="0" err="1"/>
              <a:t>jevnt</a:t>
            </a:r>
            <a:r>
              <a:rPr lang="en-US" dirty="0"/>
              <a:t> </a:t>
            </a:r>
            <a:r>
              <a:rPr lang="en-US" dirty="0" err="1"/>
              <a:t>og</a:t>
            </a:r>
            <a:r>
              <a:rPr lang="en-US" dirty="0"/>
              <a:t> </a:t>
            </a:r>
            <a:r>
              <a:rPr lang="en-US" dirty="0" err="1"/>
              <a:t>trutt</a:t>
            </a:r>
            <a:endParaRPr lang="en-US" dirty="0"/>
          </a:p>
          <a:p>
            <a:r>
              <a:rPr lang="en-US" dirty="0" err="1"/>
              <a:t>Kommer</a:t>
            </a:r>
            <a:r>
              <a:rPr lang="en-US" dirty="0"/>
              <a:t> et </a:t>
            </a:r>
            <a:r>
              <a:rPr lang="en-US" dirty="0" err="1"/>
              <a:t>steg</a:t>
            </a:r>
            <a:r>
              <a:rPr lang="en-US" dirty="0"/>
              <a:t> </a:t>
            </a:r>
            <a:r>
              <a:rPr lang="en-US" dirty="0" err="1"/>
              <a:t>videre</a:t>
            </a:r>
            <a:endParaRPr lang="en-US" dirty="0"/>
          </a:p>
          <a:p>
            <a:r>
              <a:rPr lang="en-US" dirty="0" err="1"/>
              <a:t>Går</a:t>
            </a:r>
            <a:r>
              <a:rPr lang="en-US" dirty="0"/>
              <a:t> et </a:t>
            </a:r>
            <a:r>
              <a:rPr lang="en-US" dirty="0" err="1"/>
              <a:t>steg</a:t>
            </a:r>
            <a:r>
              <a:rPr lang="en-US" dirty="0"/>
              <a:t> </a:t>
            </a:r>
            <a:r>
              <a:rPr lang="en-US" dirty="0" err="1"/>
              <a:t>tilbake</a:t>
            </a:r>
            <a:endParaRPr lang="en-US" dirty="0"/>
          </a:p>
          <a:p>
            <a:r>
              <a:rPr lang="en-US" dirty="0" err="1"/>
              <a:t>Blir</a:t>
            </a:r>
            <a:r>
              <a:rPr lang="en-US" dirty="0"/>
              <a:t> </a:t>
            </a:r>
            <a:r>
              <a:rPr lang="en-US" dirty="0" err="1"/>
              <a:t>frustrert</a:t>
            </a:r>
            <a:r>
              <a:rPr lang="en-US" dirty="0"/>
              <a:t> </a:t>
            </a:r>
            <a:r>
              <a:rPr lang="en-US" dirty="0" err="1"/>
              <a:t>og</a:t>
            </a:r>
            <a:r>
              <a:rPr lang="en-US" dirty="0"/>
              <a:t> lei</a:t>
            </a:r>
          </a:p>
          <a:p>
            <a:r>
              <a:rPr lang="en-US" dirty="0" err="1"/>
              <a:t>Repeterer</a:t>
            </a:r>
            <a:endParaRPr lang="en-US" dirty="0"/>
          </a:p>
          <a:p>
            <a:r>
              <a:rPr lang="en-US" dirty="0" err="1"/>
              <a:t>Føler</a:t>
            </a:r>
            <a:r>
              <a:rPr lang="en-US" dirty="0"/>
              <a:t> </a:t>
            </a:r>
            <a:r>
              <a:rPr lang="en-US" dirty="0" err="1"/>
              <a:t>mestring</a:t>
            </a:r>
            <a:r>
              <a:rPr lang="en-US" dirty="0"/>
              <a:t> </a:t>
            </a:r>
            <a:r>
              <a:rPr lang="en-US" dirty="0" err="1"/>
              <a:t>og</a:t>
            </a:r>
            <a:r>
              <a:rPr lang="en-US" dirty="0"/>
              <a:t> </a:t>
            </a:r>
            <a:r>
              <a:rPr lang="en-US" dirty="0" err="1"/>
              <a:t>stolthet</a:t>
            </a:r>
            <a:endParaRPr lang="en-US" dirty="0"/>
          </a:p>
          <a:p>
            <a:r>
              <a:rPr lang="en-US" dirty="0" err="1"/>
              <a:t>Får</a:t>
            </a:r>
            <a:r>
              <a:rPr lang="en-US" dirty="0"/>
              <a:t> med nye “</a:t>
            </a:r>
            <a:r>
              <a:rPr lang="en-US" dirty="0" err="1"/>
              <a:t>på</a:t>
            </a:r>
            <a:r>
              <a:rPr lang="en-US" dirty="0"/>
              <a:t> </a:t>
            </a:r>
            <a:r>
              <a:rPr lang="en-US" dirty="0" err="1"/>
              <a:t>laget</a:t>
            </a:r>
            <a:r>
              <a:rPr lang="en-US" dirty="0"/>
              <a:t>”</a:t>
            </a:r>
          </a:p>
          <a:p>
            <a:r>
              <a:rPr lang="en-US" dirty="0" err="1"/>
              <a:t>Får</a:t>
            </a:r>
            <a:r>
              <a:rPr lang="en-US" dirty="0"/>
              <a:t> nye </a:t>
            </a:r>
            <a:r>
              <a:rPr lang="en-US" dirty="0" err="1"/>
              <a:t>innspill</a:t>
            </a:r>
            <a:r>
              <a:rPr lang="en-US" dirty="0"/>
              <a:t> </a:t>
            </a:r>
          </a:p>
          <a:p>
            <a:r>
              <a:rPr lang="en-US" dirty="0" err="1"/>
              <a:t>Går</a:t>
            </a:r>
            <a:r>
              <a:rPr lang="en-US" dirty="0"/>
              <a:t> </a:t>
            </a:r>
            <a:r>
              <a:rPr lang="en-US" dirty="0" err="1"/>
              <a:t>videre</a:t>
            </a:r>
            <a:r>
              <a:rPr lang="en-US" dirty="0"/>
              <a:t> </a:t>
            </a:r>
            <a:r>
              <a:rPr lang="en-US" dirty="0" err="1"/>
              <a:t>igjen</a:t>
            </a:r>
            <a:endParaRPr lang="en-US" dirty="0"/>
          </a:p>
          <a:p>
            <a:r>
              <a:rPr lang="en-US" dirty="0" err="1"/>
              <a:t>Fletter</a:t>
            </a:r>
            <a:r>
              <a:rPr lang="en-US" dirty="0"/>
              <a:t> </a:t>
            </a:r>
            <a:r>
              <a:rPr lang="en-US" dirty="0" err="1"/>
              <a:t>sammen</a:t>
            </a:r>
            <a:r>
              <a:rPr lang="en-US" dirty="0"/>
              <a:t> det vi </a:t>
            </a:r>
            <a:r>
              <a:rPr lang="en-US" dirty="0" err="1"/>
              <a:t>kan</a:t>
            </a:r>
            <a:r>
              <a:rPr lang="en-US" dirty="0"/>
              <a:t> </a:t>
            </a:r>
            <a:r>
              <a:rPr lang="en-US" dirty="0" err="1"/>
              <a:t>og</a:t>
            </a:r>
            <a:r>
              <a:rPr lang="en-US" dirty="0"/>
              <a:t> det vi </a:t>
            </a:r>
            <a:r>
              <a:rPr lang="en-US" dirty="0" err="1"/>
              <a:t>lærer</a:t>
            </a:r>
            <a:endParaRPr lang="en-US" dirty="0"/>
          </a:p>
          <a:p>
            <a:r>
              <a:rPr lang="en-US" dirty="0"/>
              <a:t>Venter </a:t>
            </a:r>
            <a:r>
              <a:rPr lang="en-US" dirty="0" err="1"/>
              <a:t>på</a:t>
            </a:r>
            <a:r>
              <a:rPr lang="en-US" dirty="0"/>
              <a:t> </a:t>
            </a:r>
            <a:r>
              <a:rPr lang="en-US" dirty="0" err="1"/>
              <a:t>hverandre</a:t>
            </a:r>
            <a:r>
              <a:rPr lang="en-US" dirty="0"/>
              <a:t> - </a:t>
            </a:r>
            <a:r>
              <a:rPr lang="en-US" dirty="0" err="1"/>
              <a:t>står</a:t>
            </a:r>
            <a:r>
              <a:rPr lang="en-US" dirty="0"/>
              <a:t> </a:t>
            </a:r>
            <a:r>
              <a:rPr lang="en-US" dirty="0" err="1"/>
              <a:t>sammen</a:t>
            </a:r>
            <a:endParaRPr lang="en-US" dirty="0"/>
          </a:p>
        </p:txBody>
      </p:sp>
      <p:pic>
        <p:nvPicPr>
          <p:cNvPr id="9" name="Plassholder for innhold 8" descr="Fargerike strenger som blir vevd sammen">
            <a:extLst>
              <a:ext uri="{FF2B5EF4-FFF2-40B4-BE49-F238E27FC236}">
                <a16:creationId xmlns:a16="http://schemas.microsoft.com/office/drawing/2014/main" id="{AA9DEFC9-7AA1-4C9F-D045-F9EB7ED41D19}"/>
              </a:ext>
            </a:extLst>
          </p:cNvPr>
          <p:cNvPicPr>
            <a:picLocks noChangeAspect="1"/>
          </p:cNvPicPr>
          <p:nvPr/>
        </p:nvPicPr>
        <p:blipFill rotWithShape="1">
          <a:blip r:embed="rId2">
            <a:extLst>
              <a:ext uri="{28A0092B-C50C-407E-A947-70E740481C1C}">
                <a14:useLocalDpi xmlns:a14="http://schemas.microsoft.com/office/drawing/2010/main" val="0"/>
              </a:ext>
            </a:extLst>
          </a:blip>
          <a:srcRect l="26824" r="8279" b="-1"/>
          <a:stretch/>
        </p:blipFill>
        <p:spPr>
          <a:xfrm>
            <a:off x="5524500" y="10"/>
            <a:ext cx="6667501" cy="6857990"/>
          </a:xfrm>
          <a:prstGeom prst="rect">
            <a:avLst/>
          </a:prstGeom>
        </p:spPr>
      </p:pic>
    </p:spTree>
    <p:extLst>
      <p:ext uri="{BB962C8B-B14F-4D97-AF65-F5344CB8AC3E}">
        <p14:creationId xmlns:p14="http://schemas.microsoft.com/office/powerpoint/2010/main" val="3314109566"/>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3">
            <a:extLst>
              <a:ext uri="{FF2B5EF4-FFF2-40B4-BE49-F238E27FC236}">
                <a16:creationId xmlns:a16="http://schemas.microsoft.com/office/drawing/2014/main" id="{7BAB60E1-3066-43D0-BDD2-96DC8AC58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30" name="Rectangle 25">
            <a:extLst>
              <a:ext uri="{FF2B5EF4-FFF2-40B4-BE49-F238E27FC236}">
                <a16:creationId xmlns:a16="http://schemas.microsoft.com/office/drawing/2014/main" id="{1A67FB93-E092-450C-8675-960F10D5C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pic>
        <p:nvPicPr>
          <p:cNvPr id="9" name="Plassholder for innhold 8" descr="Aurora Borealis over snødekkede fjell">
            <a:extLst>
              <a:ext uri="{FF2B5EF4-FFF2-40B4-BE49-F238E27FC236}">
                <a16:creationId xmlns:a16="http://schemas.microsoft.com/office/drawing/2014/main" id="{DFD57257-C761-C47A-6ED6-1E8203865F14}"/>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t="1746" b="13985"/>
          <a:stretch/>
        </p:blipFill>
        <p:spPr>
          <a:xfrm>
            <a:off x="20" y="10"/>
            <a:ext cx="12191979" cy="6857989"/>
          </a:xfrm>
          <a:prstGeom prst="rect">
            <a:avLst/>
          </a:prstGeom>
        </p:spPr>
      </p:pic>
      <p:sp>
        <p:nvSpPr>
          <p:cNvPr id="2" name="Tittel 1">
            <a:extLst>
              <a:ext uri="{FF2B5EF4-FFF2-40B4-BE49-F238E27FC236}">
                <a16:creationId xmlns:a16="http://schemas.microsoft.com/office/drawing/2014/main" id="{4159088E-5A57-FDA4-2CB0-A8E8F8E18E16}"/>
              </a:ext>
            </a:extLst>
          </p:cNvPr>
          <p:cNvSpPr>
            <a:spLocks noGrp="1"/>
          </p:cNvSpPr>
          <p:nvPr>
            <p:ph type="title"/>
          </p:nvPr>
        </p:nvSpPr>
        <p:spPr>
          <a:xfrm>
            <a:off x="1088136" y="1069848"/>
            <a:ext cx="10084271" cy="1820488"/>
          </a:xfrm>
        </p:spPr>
        <p:txBody>
          <a:bodyPr>
            <a:normAutofit/>
          </a:bodyPr>
          <a:lstStyle/>
          <a:p>
            <a:r>
              <a:rPr lang="nb-NO" sz="2400">
                <a:solidFill>
                  <a:srgbClr val="FFFFFF"/>
                </a:solidFill>
              </a:rPr>
              <a:t>SÅ FIKK VI PÅFYLL AV BÅDE SOSIAL OG FAGLIG ART PÅ BJERKELØKKJA I MARS.</a:t>
            </a:r>
            <a:br>
              <a:rPr lang="nb-NO" sz="2400">
                <a:solidFill>
                  <a:srgbClr val="FFFFFF"/>
                </a:solidFill>
              </a:rPr>
            </a:br>
            <a:r>
              <a:rPr lang="nb-NO" sz="2400">
                <a:solidFill>
                  <a:srgbClr val="FFFFFF"/>
                </a:solidFill>
              </a:rPr>
              <a:t>ETTER TILBAKEMELDINGENE Å DØMME, VAR BÅDE «Jakten på det gode lag» av Roger Finjord og «MOT – se hele mennesket» av Rune Olsen to veldig bra innlegg.</a:t>
            </a:r>
          </a:p>
        </p:txBody>
      </p:sp>
      <p:cxnSp>
        <p:nvCxnSpPr>
          <p:cNvPr id="28" name="Straight Connector 27">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3881"/>
            <a:ext cx="804195" cy="0"/>
          </a:xfrm>
          <a:prstGeom prst="line">
            <a:avLst/>
          </a:prstGeom>
          <a:ln w="85725">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EFEFCDF0-018A-8C57-8473-E13333DA009F}"/>
              </a:ext>
            </a:extLst>
          </p:cNvPr>
          <p:cNvSpPr>
            <a:spLocks noGrp="1"/>
          </p:cNvSpPr>
          <p:nvPr>
            <p:ph idx="1"/>
          </p:nvPr>
        </p:nvSpPr>
        <p:spPr>
          <a:xfrm>
            <a:off x="7315200" y="2890336"/>
            <a:ext cx="3695700" cy="3396164"/>
          </a:xfrm>
        </p:spPr>
        <p:txBody>
          <a:bodyPr anchor="b">
            <a:normAutofit lnSpcReduction="10000"/>
          </a:bodyPr>
          <a:lstStyle/>
          <a:p>
            <a:r>
              <a:rPr lang="en-US" dirty="0">
                <a:solidFill>
                  <a:srgbClr val="FFFFFF"/>
                </a:solidFill>
              </a:rPr>
              <a:t>Vi </a:t>
            </a:r>
            <a:r>
              <a:rPr lang="en-US" dirty="0" err="1">
                <a:solidFill>
                  <a:srgbClr val="FFFFFF"/>
                </a:solidFill>
              </a:rPr>
              <a:t>som</a:t>
            </a:r>
            <a:r>
              <a:rPr lang="en-US" dirty="0">
                <a:solidFill>
                  <a:srgbClr val="FFFFFF"/>
                </a:solidFill>
              </a:rPr>
              <a:t> jobber i </a:t>
            </a:r>
            <a:r>
              <a:rPr lang="en-US" dirty="0" err="1">
                <a:solidFill>
                  <a:srgbClr val="FFFFFF"/>
                </a:solidFill>
              </a:rPr>
              <a:t>barnehage</a:t>
            </a:r>
            <a:r>
              <a:rPr lang="en-US" dirty="0">
                <a:solidFill>
                  <a:srgbClr val="FFFFFF"/>
                </a:solidFill>
              </a:rPr>
              <a:t>, er i </a:t>
            </a:r>
            <a:r>
              <a:rPr lang="en-US" dirty="0" err="1">
                <a:solidFill>
                  <a:srgbClr val="FFFFFF"/>
                </a:solidFill>
              </a:rPr>
              <a:t>stadig</a:t>
            </a:r>
            <a:r>
              <a:rPr lang="en-US" dirty="0">
                <a:solidFill>
                  <a:srgbClr val="FFFFFF"/>
                </a:solidFill>
              </a:rPr>
              <a:t> </a:t>
            </a:r>
            <a:r>
              <a:rPr lang="en-US" dirty="0" err="1">
                <a:solidFill>
                  <a:srgbClr val="FFFFFF"/>
                </a:solidFill>
              </a:rPr>
              <a:t>utvikling</a:t>
            </a:r>
            <a:r>
              <a:rPr lang="en-US" dirty="0">
                <a:solidFill>
                  <a:srgbClr val="FFFFFF"/>
                </a:solidFill>
              </a:rPr>
              <a:t> </a:t>
            </a:r>
            <a:r>
              <a:rPr lang="en-US" dirty="0" err="1">
                <a:solidFill>
                  <a:srgbClr val="FFFFFF"/>
                </a:solidFill>
              </a:rPr>
              <a:t>både</a:t>
            </a:r>
            <a:r>
              <a:rPr lang="en-US" dirty="0">
                <a:solidFill>
                  <a:srgbClr val="FFFFFF"/>
                </a:solidFill>
              </a:rPr>
              <a:t> i </a:t>
            </a:r>
            <a:r>
              <a:rPr lang="en-US" dirty="0" err="1">
                <a:solidFill>
                  <a:srgbClr val="FFFFFF"/>
                </a:solidFill>
              </a:rPr>
              <a:t>faget</a:t>
            </a:r>
            <a:r>
              <a:rPr lang="en-US" dirty="0">
                <a:solidFill>
                  <a:srgbClr val="FFFFFF"/>
                </a:solidFill>
              </a:rPr>
              <a:t> </a:t>
            </a:r>
            <a:r>
              <a:rPr lang="en-US" dirty="0" err="1">
                <a:solidFill>
                  <a:srgbClr val="FFFFFF"/>
                </a:solidFill>
              </a:rPr>
              <a:t>vårt</a:t>
            </a:r>
            <a:r>
              <a:rPr lang="en-US" dirty="0">
                <a:solidFill>
                  <a:srgbClr val="FFFFFF"/>
                </a:solidFill>
              </a:rPr>
              <a:t> </a:t>
            </a:r>
            <a:r>
              <a:rPr lang="en-US" dirty="0" err="1">
                <a:solidFill>
                  <a:srgbClr val="FFFFFF"/>
                </a:solidFill>
              </a:rPr>
              <a:t>og</a:t>
            </a:r>
            <a:r>
              <a:rPr lang="en-US" dirty="0">
                <a:solidFill>
                  <a:srgbClr val="FFFFFF"/>
                </a:solidFill>
              </a:rPr>
              <a:t> </a:t>
            </a:r>
            <a:r>
              <a:rPr lang="en-US" dirty="0" err="1">
                <a:solidFill>
                  <a:srgbClr val="FFFFFF"/>
                </a:solidFill>
              </a:rPr>
              <a:t>på</a:t>
            </a:r>
            <a:r>
              <a:rPr lang="en-US" dirty="0">
                <a:solidFill>
                  <a:srgbClr val="FFFFFF"/>
                </a:solidFill>
              </a:rPr>
              <a:t> </a:t>
            </a:r>
            <a:r>
              <a:rPr lang="en-US" dirty="0" err="1">
                <a:solidFill>
                  <a:srgbClr val="FFFFFF"/>
                </a:solidFill>
              </a:rPr>
              <a:t>personlig</a:t>
            </a:r>
            <a:r>
              <a:rPr lang="en-US" dirty="0">
                <a:solidFill>
                  <a:srgbClr val="FFFFFF"/>
                </a:solidFill>
              </a:rPr>
              <a:t> plan.</a:t>
            </a:r>
          </a:p>
          <a:p>
            <a:r>
              <a:rPr lang="en-US" dirty="0">
                <a:solidFill>
                  <a:srgbClr val="FFFFFF"/>
                </a:solidFill>
              </a:rPr>
              <a:t>Vi </a:t>
            </a:r>
            <a:r>
              <a:rPr lang="en-US" dirty="0" err="1">
                <a:solidFill>
                  <a:srgbClr val="FFFFFF"/>
                </a:solidFill>
              </a:rPr>
              <a:t>har</a:t>
            </a:r>
            <a:r>
              <a:rPr lang="en-US" dirty="0">
                <a:solidFill>
                  <a:srgbClr val="FFFFFF"/>
                </a:solidFill>
              </a:rPr>
              <a:t> </a:t>
            </a:r>
            <a:r>
              <a:rPr lang="en-US" dirty="0" err="1">
                <a:solidFill>
                  <a:srgbClr val="FFFFFF"/>
                </a:solidFill>
              </a:rPr>
              <a:t>en</a:t>
            </a:r>
            <a:r>
              <a:rPr lang="en-US" dirty="0">
                <a:solidFill>
                  <a:srgbClr val="FFFFFF"/>
                </a:solidFill>
              </a:rPr>
              <a:t> kultur for å dele med </a:t>
            </a:r>
            <a:r>
              <a:rPr lang="en-US" dirty="0" err="1">
                <a:solidFill>
                  <a:srgbClr val="FFFFFF"/>
                </a:solidFill>
              </a:rPr>
              <a:t>hverandre</a:t>
            </a:r>
            <a:r>
              <a:rPr lang="en-US" dirty="0">
                <a:solidFill>
                  <a:srgbClr val="FFFFFF"/>
                </a:solidFill>
              </a:rPr>
              <a:t>, </a:t>
            </a:r>
            <a:r>
              <a:rPr lang="en-US" dirty="0" err="1">
                <a:solidFill>
                  <a:srgbClr val="FFFFFF"/>
                </a:solidFill>
              </a:rPr>
              <a:t>reflektere</a:t>
            </a:r>
            <a:r>
              <a:rPr lang="en-US" dirty="0">
                <a:solidFill>
                  <a:srgbClr val="FFFFFF"/>
                </a:solidFill>
              </a:rPr>
              <a:t> </a:t>
            </a:r>
            <a:r>
              <a:rPr lang="en-US" dirty="0" err="1">
                <a:solidFill>
                  <a:srgbClr val="FFFFFF"/>
                </a:solidFill>
              </a:rPr>
              <a:t>sammen</a:t>
            </a:r>
            <a:r>
              <a:rPr lang="en-US" dirty="0">
                <a:solidFill>
                  <a:srgbClr val="FFFFFF"/>
                </a:solidFill>
              </a:rPr>
              <a:t> </a:t>
            </a:r>
            <a:r>
              <a:rPr lang="en-US" dirty="0" err="1">
                <a:solidFill>
                  <a:srgbClr val="FFFFFF"/>
                </a:solidFill>
              </a:rPr>
              <a:t>og</a:t>
            </a:r>
            <a:r>
              <a:rPr lang="en-US" dirty="0">
                <a:solidFill>
                  <a:srgbClr val="FFFFFF"/>
                </a:solidFill>
              </a:rPr>
              <a:t> </a:t>
            </a:r>
            <a:r>
              <a:rPr lang="en-US" dirty="0" err="1">
                <a:solidFill>
                  <a:srgbClr val="FFFFFF"/>
                </a:solidFill>
              </a:rPr>
              <a:t>være</a:t>
            </a:r>
            <a:r>
              <a:rPr lang="en-US" dirty="0">
                <a:solidFill>
                  <a:srgbClr val="FFFFFF"/>
                </a:solidFill>
              </a:rPr>
              <a:t> </a:t>
            </a:r>
            <a:r>
              <a:rPr lang="en-US" dirty="0" err="1">
                <a:solidFill>
                  <a:srgbClr val="FFFFFF"/>
                </a:solidFill>
              </a:rPr>
              <a:t>rause</a:t>
            </a:r>
            <a:r>
              <a:rPr lang="en-US" dirty="0">
                <a:solidFill>
                  <a:srgbClr val="FFFFFF"/>
                </a:solidFill>
              </a:rPr>
              <a:t>.</a:t>
            </a:r>
          </a:p>
          <a:p>
            <a:r>
              <a:rPr lang="en-US" dirty="0">
                <a:solidFill>
                  <a:srgbClr val="FFFFFF"/>
                </a:solidFill>
              </a:rPr>
              <a:t>Vi tar med </a:t>
            </a:r>
            <a:r>
              <a:rPr lang="en-US" dirty="0" err="1">
                <a:solidFill>
                  <a:srgbClr val="FFFFFF"/>
                </a:solidFill>
              </a:rPr>
              <a:t>oss</a:t>
            </a:r>
            <a:r>
              <a:rPr lang="en-US" dirty="0">
                <a:solidFill>
                  <a:srgbClr val="FFFFFF"/>
                </a:solidFill>
              </a:rPr>
              <a:t> </a:t>
            </a:r>
            <a:r>
              <a:rPr lang="en-US" dirty="0" err="1">
                <a:solidFill>
                  <a:srgbClr val="FFFFFF"/>
                </a:solidFill>
              </a:rPr>
              <a:t>denne</a:t>
            </a:r>
            <a:r>
              <a:rPr lang="en-US" dirty="0">
                <a:solidFill>
                  <a:srgbClr val="FFFFFF"/>
                </a:solidFill>
              </a:rPr>
              <a:t> </a:t>
            </a:r>
            <a:r>
              <a:rPr lang="en-US" dirty="0" err="1">
                <a:solidFill>
                  <a:srgbClr val="FFFFFF"/>
                </a:solidFill>
              </a:rPr>
              <a:t>klokskapen</a:t>
            </a:r>
            <a:r>
              <a:rPr lang="en-US" dirty="0">
                <a:solidFill>
                  <a:srgbClr val="FFFFFF"/>
                </a:solidFill>
              </a:rPr>
              <a:t> inn i </a:t>
            </a:r>
            <a:r>
              <a:rPr lang="en-US" dirty="0" err="1">
                <a:solidFill>
                  <a:srgbClr val="FFFFFF"/>
                </a:solidFill>
              </a:rPr>
              <a:t>arbeidet</a:t>
            </a:r>
            <a:r>
              <a:rPr lang="en-US" dirty="0">
                <a:solidFill>
                  <a:srgbClr val="FFFFFF"/>
                </a:solidFill>
              </a:rPr>
              <a:t> med </a:t>
            </a:r>
            <a:r>
              <a:rPr lang="en-US" dirty="0" err="1">
                <a:solidFill>
                  <a:srgbClr val="FFFFFF"/>
                </a:solidFill>
              </a:rPr>
              <a:t>barna</a:t>
            </a:r>
            <a:r>
              <a:rPr lang="en-US" dirty="0">
                <a:solidFill>
                  <a:srgbClr val="FFFFFF"/>
                </a:solidFill>
              </a:rPr>
              <a:t> </a:t>
            </a:r>
            <a:r>
              <a:rPr lang="en-US" dirty="0" err="1">
                <a:solidFill>
                  <a:srgbClr val="FFFFFF"/>
                </a:solidFill>
              </a:rPr>
              <a:t>og</a:t>
            </a:r>
            <a:r>
              <a:rPr lang="en-US" dirty="0">
                <a:solidFill>
                  <a:srgbClr val="FFFFFF"/>
                </a:solidFill>
              </a:rPr>
              <a:t> </a:t>
            </a:r>
            <a:r>
              <a:rPr lang="en-US" dirty="0" err="1">
                <a:solidFill>
                  <a:srgbClr val="FFFFFF"/>
                </a:solidFill>
              </a:rPr>
              <a:t>foreldrene</a:t>
            </a:r>
            <a:r>
              <a:rPr lang="en-US" dirty="0">
                <a:solidFill>
                  <a:srgbClr val="FFFFFF"/>
                </a:solidFill>
              </a:rPr>
              <a:t>.</a:t>
            </a:r>
          </a:p>
          <a:p>
            <a:endParaRPr lang="en-US" dirty="0">
              <a:solidFill>
                <a:srgbClr val="FFFFFF"/>
              </a:solidFill>
            </a:endParaRPr>
          </a:p>
        </p:txBody>
      </p:sp>
    </p:spTree>
    <p:extLst>
      <p:ext uri="{BB962C8B-B14F-4D97-AF65-F5344CB8AC3E}">
        <p14:creationId xmlns:p14="http://schemas.microsoft.com/office/powerpoint/2010/main" val="310776895"/>
      </p:ext>
    </p:extLst>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8B99EF-41DB-708F-C094-AB8B59695A83}"/>
              </a:ext>
            </a:extLst>
          </p:cNvPr>
          <p:cNvSpPr>
            <a:spLocks noGrp="1"/>
          </p:cNvSpPr>
          <p:nvPr>
            <p:ph type="title"/>
          </p:nvPr>
        </p:nvSpPr>
        <p:spPr>
          <a:xfrm>
            <a:off x="1088136" y="1299411"/>
            <a:ext cx="9922764" cy="1085062"/>
          </a:xfrm>
        </p:spPr>
        <p:txBody>
          <a:bodyPr>
            <a:normAutofit fontScale="90000"/>
          </a:bodyPr>
          <a:lstStyle/>
          <a:p>
            <a:r>
              <a:rPr lang="nb-NO" dirty="0"/>
              <a:t>Høsten 2023</a:t>
            </a:r>
            <a:br>
              <a:rPr lang="nb-NO" dirty="0"/>
            </a:br>
            <a:endParaRPr lang="nb-NO" dirty="0"/>
          </a:p>
        </p:txBody>
      </p:sp>
      <p:sp>
        <p:nvSpPr>
          <p:cNvPr id="3" name="Plassholder for innhold 2">
            <a:extLst>
              <a:ext uri="{FF2B5EF4-FFF2-40B4-BE49-F238E27FC236}">
                <a16:creationId xmlns:a16="http://schemas.microsoft.com/office/drawing/2014/main" id="{0ACAE7C8-2B4E-D469-8039-99D4BC1A4B10}"/>
              </a:ext>
            </a:extLst>
          </p:cNvPr>
          <p:cNvSpPr>
            <a:spLocks noGrp="1"/>
          </p:cNvSpPr>
          <p:nvPr>
            <p:ph idx="1"/>
          </p:nvPr>
        </p:nvSpPr>
        <p:spPr/>
        <p:txBody>
          <a:bodyPr/>
          <a:lstStyle/>
          <a:p>
            <a:r>
              <a:rPr lang="nb-NO" dirty="0"/>
              <a:t>Vi skal ta med oss erfaringene våre og jobbe videre sammen. Inkludere de nye ansatte og jobbe godt i nye team. Vi jobber avdelingsvis og som barnehage.</a:t>
            </a:r>
          </a:p>
          <a:p>
            <a:r>
              <a:rPr lang="nb-NO" dirty="0"/>
              <a:t>Vi fortsetter å bruke praksisfortellinger og vi skal reflektere og bli klokere sammen.</a:t>
            </a:r>
          </a:p>
          <a:p>
            <a:r>
              <a:rPr lang="nb-NO" dirty="0"/>
              <a:t>Vi skal jobbe med sammendraget av den siste SWOT analysen og vi skal komme fram til ei problemstilling som er felles for barnehagen, men som det kan jobbes ulikt med på avdelingene.</a:t>
            </a:r>
          </a:p>
          <a:p>
            <a:r>
              <a:rPr lang="nb-NO" i="1" dirty="0"/>
              <a:t>Hvis Kongen i eventyret er fornøyd, tror jeg at Espen Askeladd og hans gode hjelpere vinner prinsessa og halve kongeriket – som er fornøyde barn og foreldre i barnehagen</a:t>
            </a:r>
          </a:p>
          <a:p>
            <a:endParaRPr lang="nb-NO" i="1" dirty="0"/>
          </a:p>
          <a:p>
            <a:endParaRPr lang="nb-NO" dirty="0"/>
          </a:p>
          <a:p>
            <a:endParaRPr lang="nb-NO" dirty="0"/>
          </a:p>
        </p:txBody>
      </p:sp>
      <p:sp>
        <p:nvSpPr>
          <p:cNvPr id="4" name="Hjerte 3">
            <a:extLst>
              <a:ext uri="{FF2B5EF4-FFF2-40B4-BE49-F238E27FC236}">
                <a16:creationId xmlns:a16="http://schemas.microsoft.com/office/drawing/2014/main" id="{65EF99F6-9693-9A69-68A5-0475980272A8}"/>
              </a:ext>
            </a:extLst>
          </p:cNvPr>
          <p:cNvSpPr/>
          <p:nvPr/>
        </p:nvSpPr>
        <p:spPr>
          <a:xfrm>
            <a:off x="10684042" y="5342021"/>
            <a:ext cx="914400" cy="914400"/>
          </a:xfrm>
          <a:prstGeom prst="hear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C00000"/>
              </a:solidFill>
              <a:effectLst/>
              <a:uLnTx/>
              <a:uFillTx/>
              <a:latin typeface="Neue Haas Grotesk Text Pro"/>
              <a:ea typeface="+mn-ea"/>
              <a:cs typeface="+mn-cs"/>
            </a:endParaRPr>
          </a:p>
        </p:txBody>
      </p:sp>
      <p:pic>
        <p:nvPicPr>
          <p:cNvPr id="5" name="Picture 2">
            <a:extLst>
              <a:ext uri="{FF2B5EF4-FFF2-40B4-BE49-F238E27FC236}">
                <a16:creationId xmlns:a16="http://schemas.microsoft.com/office/drawing/2014/main" id="{09D36BFD-748C-9D21-FEEF-353E5DEE24C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4733455" cy="1176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691736"/>
      </p:ext>
    </p:extLst>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6">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8">
            <a:extLst>
              <a:ext uri="{FF2B5EF4-FFF2-40B4-BE49-F238E27FC236}">
                <a16:creationId xmlns:a16="http://schemas.microsoft.com/office/drawing/2014/main" id="{B39A1F5A-E57E-4178-8F57-A18DC747E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91618" cy="5097980"/>
          </a:xfrm>
          <a:custGeom>
            <a:avLst/>
            <a:gdLst>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516105 w 6530408"/>
              <a:gd name="connsiteY8" fmla="*/ 476071 h 5753325"/>
              <a:gd name="connsiteX9" fmla="*/ 6488360 w 6530408"/>
              <a:gd name="connsiteY9" fmla="*/ 535865 h 5753325"/>
              <a:gd name="connsiteX10" fmla="*/ 6492864 w 6530408"/>
              <a:gd name="connsiteY10" fmla="*/ 615799 h 5753325"/>
              <a:gd name="connsiteX11" fmla="*/ 6459988 w 6530408"/>
              <a:gd name="connsiteY11" fmla="*/ 707628 h 5753325"/>
              <a:gd name="connsiteX12" fmla="*/ 6453989 w 6530408"/>
              <a:gd name="connsiteY12" fmla="*/ 711876 h 5753325"/>
              <a:gd name="connsiteX13" fmla="*/ 6453209 w 6530408"/>
              <a:gd name="connsiteY13" fmla="*/ 719127 h 5753325"/>
              <a:gd name="connsiteX14" fmla="*/ 6457662 w 6530408"/>
              <a:gd name="connsiteY14" fmla="*/ 723331 h 5753325"/>
              <a:gd name="connsiteX15" fmla="*/ 6447445 w 6530408"/>
              <a:gd name="connsiteY15" fmla="*/ 780003 h 5753325"/>
              <a:gd name="connsiteX16" fmla="*/ 6426552 w 6530408"/>
              <a:gd name="connsiteY16" fmla="*/ 845805 h 5753325"/>
              <a:gd name="connsiteX17" fmla="*/ 6434072 w 6530408"/>
              <a:gd name="connsiteY17" fmla="*/ 910733 h 5753325"/>
              <a:gd name="connsiteX18" fmla="*/ 6432570 w 6530408"/>
              <a:gd name="connsiteY18" fmla="*/ 983394 h 5753325"/>
              <a:gd name="connsiteX19" fmla="*/ 6431878 w 6530408"/>
              <a:gd name="connsiteY19" fmla="*/ 1026728 h 5753325"/>
              <a:gd name="connsiteX20" fmla="*/ 6414269 w 6530408"/>
              <a:gd name="connsiteY20" fmla="*/ 1151111 h 5753325"/>
              <a:gd name="connsiteX21" fmla="*/ 6371722 w 6530408"/>
              <a:gd name="connsiteY21" fmla="*/ 1318080 h 5753325"/>
              <a:gd name="connsiteX22" fmla="*/ 6356023 w 6530408"/>
              <a:gd name="connsiteY22" fmla="*/ 1356227 h 5753325"/>
              <a:gd name="connsiteX23" fmla="*/ 6356157 w 6530408"/>
              <a:gd name="connsiteY23" fmla="*/ 1361967 h 5753325"/>
              <a:gd name="connsiteX24" fmla="*/ 6350613 w 6530408"/>
              <a:gd name="connsiteY24" fmla="*/ 1393569 h 5753325"/>
              <a:gd name="connsiteX25" fmla="*/ 6357062 w 6530408"/>
              <a:gd name="connsiteY25" fmla="*/ 1444071 h 5753325"/>
              <a:gd name="connsiteX26" fmla="*/ 6364832 w 6530408"/>
              <a:gd name="connsiteY26" fmla="*/ 1478763 h 5753325"/>
              <a:gd name="connsiteX27" fmla="*/ 6369745 w 6530408"/>
              <a:gd name="connsiteY27" fmla="*/ 1495680 h 5753325"/>
              <a:gd name="connsiteX28" fmla="*/ 6370898 w 6530408"/>
              <a:gd name="connsiteY28" fmla="*/ 1513331 h 5753325"/>
              <a:gd name="connsiteX29" fmla="*/ 6368801 w 6530408"/>
              <a:gd name="connsiteY29" fmla="*/ 1527414 h 5753325"/>
              <a:gd name="connsiteX30" fmla="*/ 6359177 w 6530408"/>
              <a:gd name="connsiteY30" fmla="*/ 1639513 h 5753325"/>
              <a:gd name="connsiteX31" fmla="*/ 6299489 w 6530408"/>
              <a:gd name="connsiteY31" fmla="*/ 1784860 h 5753325"/>
              <a:gd name="connsiteX32" fmla="*/ 6267878 w 6530408"/>
              <a:gd name="connsiteY32" fmla="*/ 1858572 h 5753325"/>
              <a:gd name="connsiteX33" fmla="*/ 6251146 w 6530408"/>
              <a:gd name="connsiteY33" fmla="*/ 1926167 h 5753325"/>
              <a:gd name="connsiteX34" fmla="*/ 6210686 w 6530408"/>
              <a:gd name="connsiteY34" fmla="*/ 2014834 h 5753325"/>
              <a:gd name="connsiteX35" fmla="*/ 6106652 w 6530408"/>
              <a:gd name="connsiteY35" fmla="*/ 2150572 h 5753325"/>
              <a:gd name="connsiteX36" fmla="*/ 6097813 w 6530408"/>
              <a:gd name="connsiteY36" fmla="*/ 2172208 h 5753325"/>
              <a:gd name="connsiteX37" fmla="*/ 6095990 w 6530408"/>
              <a:gd name="connsiteY37" fmla="*/ 2181185 h 5753325"/>
              <a:gd name="connsiteX38" fmla="*/ 6090126 w 6530408"/>
              <a:gd name="connsiteY38" fmla="*/ 2192533 h 5753325"/>
              <a:gd name="connsiteX39" fmla="*/ 6089503 w 6530408"/>
              <a:gd name="connsiteY39" fmla="*/ 2192543 h 5753325"/>
              <a:gd name="connsiteX40" fmla="*/ 6084946 w 6530408"/>
              <a:gd name="connsiteY40" fmla="*/ 2203694 h 5753325"/>
              <a:gd name="connsiteX41" fmla="*/ 5987861 w 6530408"/>
              <a:gd name="connsiteY41" fmla="*/ 2304868 h 5753325"/>
              <a:gd name="connsiteX42" fmla="*/ 5973439 w 6530408"/>
              <a:gd name="connsiteY42" fmla="*/ 2385635 h 5753325"/>
              <a:gd name="connsiteX43" fmla="*/ 5916727 w 6530408"/>
              <a:gd name="connsiteY43" fmla="*/ 2458777 h 5753325"/>
              <a:gd name="connsiteX44" fmla="*/ 5856524 w 6530408"/>
              <a:gd name="connsiteY44" fmla="*/ 2583281 h 5753325"/>
              <a:gd name="connsiteX45" fmla="*/ 5838091 w 6530408"/>
              <a:gd name="connsiteY45" fmla="*/ 2753474 h 5753325"/>
              <a:gd name="connsiteX46" fmla="*/ 5777471 w 6530408"/>
              <a:gd name="connsiteY46" fmla="*/ 2901570 h 5753325"/>
              <a:gd name="connsiteX47" fmla="*/ 5723992 w 6530408"/>
              <a:gd name="connsiteY47" fmla="*/ 2998752 h 5753325"/>
              <a:gd name="connsiteX48" fmla="*/ 5557886 w 6530408"/>
              <a:gd name="connsiteY48" fmla="*/ 3329735 h 5753325"/>
              <a:gd name="connsiteX49" fmla="*/ 5471501 w 6530408"/>
              <a:gd name="connsiteY49" fmla="*/ 3462221 h 5753325"/>
              <a:gd name="connsiteX50" fmla="*/ 5465154 w 6530408"/>
              <a:gd name="connsiteY50" fmla="*/ 3541065 h 5753325"/>
              <a:gd name="connsiteX51" fmla="*/ 5437889 w 6530408"/>
              <a:gd name="connsiteY51" fmla="*/ 3559927 h 5753325"/>
              <a:gd name="connsiteX52" fmla="*/ 5432770 w 6530408"/>
              <a:gd name="connsiteY52" fmla="*/ 3562948 h 5753325"/>
              <a:gd name="connsiteX53" fmla="*/ 5406795 w 6530408"/>
              <a:gd name="connsiteY53" fmla="*/ 3578594 h 5753325"/>
              <a:gd name="connsiteX54" fmla="*/ 5381495 w 6530408"/>
              <a:gd name="connsiteY54" fmla="*/ 3599883 h 5753325"/>
              <a:gd name="connsiteX55" fmla="*/ 5363689 w 6530408"/>
              <a:gd name="connsiteY55" fmla="*/ 3633299 h 5753325"/>
              <a:gd name="connsiteX56" fmla="*/ 5291870 w 6530408"/>
              <a:gd name="connsiteY56" fmla="*/ 3799039 h 5753325"/>
              <a:gd name="connsiteX57" fmla="*/ 5241600 w 6530408"/>
              <a:gd name="connsiteY57" fmla="*/ 3894238 h 5753325"/>
              <a:gd name="connsiteX58" fmla="*/ 5211041 w 6530408"/>
              <a:gd name="connsiteY58" fmla="*/ 3924184 h 5753325"/>
              <a:gd name="connsiteX59" fmla="*/ 5176073 w 6530408"/>
              <a:gd name="connsiteY59" fmla="*/ 3970179 h 5753325"/>
              <a:gd name="connsiteX60" fmla="*/ 5172826 w 6530408"/>
              <a:gd name="connsiteY60" fmla="*/ 3991773 h 5753325"/>
              <a:gd name="connsiteX61" fmla="*/ 5157053 w 6530408"/>
              <a:gd name="connsiteY61" fmla="*/ 3997708 h 5753325"/>
              <a:gd name="connsiteX62" fmla="*/ 5127922 w 6530408"/>
              <a:gd name="connsiteY62" fmla="*/ 4022660 h 5753325"/>
              <a:gd name="connsiteX63" fmla="*/ 5020872 w 6530408"/>
              <a:gd name="connsiteY63" fmla="*/ 4075951 h 5753325"/>
              <a:gd name="connsiteX64" fmla="*/ 4991410 w 6530408"/>
              <a:gd name="connsiteY64" fmla="*/ 4087598 h 5753325"/>
              <a:gd name="connsiteX65" fmla="*/ 4930112 w 6530408"/>
              <a:gd name="connsiteY65" fmla="*/ 4138459 h 5753325"/>
              <a:gd name="connsiteX66" fmla="*/ 4834224 w 6530408"/>
              <a:gd name="connsiteY66" fmla="*/ 4231643 h 5753325"/>
              <a:gd name="connsiteX67" fmla="*/ 4812599 w 6530408"/>
              <a:gd name="connsiteY67" fmla="*/ 4249449 h 5753325"/>
              <a:gd name="connsiteX68" fmla="*/ 4789188 w 6530408"/>
              <a:gd name="connsiteY68" fmla="*/ 4256678 h 5753325"/>
              <a:gd name="connsiteX69" fmla="*/ 4779554 w 6530408"/>
              <a:gd name="connsiteY69" fmla="*/ 4251313 h 5753325"/>
              <a:gd name="connsiteX70" fmla="*/ 4766885 w 6530408"/>
              <a:gd name="connsiteY70" fmla="*/ 4259812 h 5753325"/>
              <a:gd name="connsiteX71" fmla="*/ 4762510 w 6530408"/>
              <a:gd name="connsiteY71" fmla="*/ 4260383 h 5753325"/>
              <a:gd name="connsiteX72" fmla="*/ 4738416 w 6530408"/>
              <a:gd name="connsiteY72" fmla="*/ 4265355 h 5753325"/>
              <a:gd name="connsiteX73" fmla="*/ 4712007 w 6530408"/>
              <a:gd name="connsiteY73" fmla="*/ 4317892 h 5753325"/>
              <a:gd name="connsiteX74" fmla="*/ 4658930 w 6530408"/>
              <a:gd name="connsiteY74" fmla="*/ 4348041 h 5753325"/>
              <a:gd name="connsiteX75" fmla="*/ 4443526 w 6530408"/>
              <a:gd name="connsiteY75" fmla="*/ 4507851 h 5753325"/>
              <a:gd name="connsiteX76" fmla="*/ 4289766 w 6530408"/>
              <a:gd name="connsiteY76" fmla="*/ 4711450 h 5753325"/>
              <a:gd name="connsiteX77" fmla="*/ 4150870 w 6530408"/>
              <a:gd name="connsiteY77" fmla="*/ 4818480 h 5753325"/>
              <a:gd name="connsiteX78" fmla="*/ 4006639 w 6530408"/>
              <a:gd name="connsiteY78" fmla="*/ 4933815 h 5753325"/>
              <a:gd name="connsiteX79" fmla="*/ 3298210 w 6530408"/>
              <a:gd name="connsiteY79" fmla="*/ 5070790 h 5753325"/>
              <a:gd name="connsiteX80" fmla="*/ 2947678 w 6530408"/>
              <a:gd name="connsiteY80" fmla="*/ 5117869 h 5753325"/>
              <a:gd name="connsiteX81" fmla="*/ 2822169 w 6530408"/>
              <a:gd name="connsiteY81" fmla="*/ 5129396 h 5753325"/>
              <a:gd name="connsiteX82" fmla="*/ 2538773 w 6530408"/>
              <a:gd name="connsiteY82" fmla="*/ 5313397 h 5753325"/>
              <a:gd name="connsiteX83" fmla="*/ 2014500 w 6530408"/>
              <a:gd name="connsiteY83" fmla="*/ 5519744 h 5753325"/>
              <a:gd name="connsiteX84" fmla="*/ 1934391 w 6530408"/>
              <a:gd name="connsiteY84" fmla="*/ 5591335 h 5753325"/>
              <a:gd name="connsiteX85" fmla="*/ 1892550 w 6530408"/>
              <a:gd name="connsiteY85" fmla="*/ 5649708 h 5753325"/>
              <a:gd name="connsiteX86" fmla="*/ 1854769 w 6530408"/>
              <a:gd name="connsiteY86" fmla="*/ 5647691 h 5753325"/>
              <a:gd name="connsiteX87" fmla="*/ 1809461 w 6530408"/>
              <a:gd name="connsiteY87" fmla="*/ 5648628 h 5753325"/>
              <a:gd name="connsiteX88" fmla="*/ 1745150 w 6530408"/>
              <a:gd name="connsiteY88" fmla="*/ 5693879 h 5753325"/>
              <a:gd name="connsiteX89" fmla="*/ 1713375 w 6530408"/>
              <a:gd name="connsiteY89" fmla="*/ 5684672 h 5753325"/>
              <a:gd name="connsiteX90" fmla="*/ 1707808 w 6530408"/>
              <a:gd name="connsiteY90" fmla="*/ 5682611 h 5753325"/>
              <a:gd name="connsiteX91" fmla="*/ 1679313 w 6530408"/>
              <a:gd name="connsiteY91" fmla="*/ 5672360 h 5753325"/>
              <a:gd name="connsiteX92" fmla="*/ 1646933 w 6530408"/>
              <a:gd name="connsiteY92" fmla="*/ 5666227 h 5753325"/>
              <a:gd name="connsiteX93" fmla="*/ 1610055 w 6530408"/>
              <a:gd name="connsiteY93" fmla="*/ 5673643 h 5753325"/>
              <a:gd name="connsiteX94" fmla="*/ 1437641 w 6530408"/>
              <a:gd name="connsiteY94" fmla="*/ 5723266 h 5753325"/>
              <a:gd name="connsiteX95" fmla="*/ 1332869 w 6530408"/>
              <a:gd name="connsiteY95" fmla="*/ 5744752 h 5753325"/>
              <a:gd name="connsiteX96" fmla="*/ 1290525 w 6530408"/>
              <a:gd name="connsiteY96" fmla="*/ 5740036 h 5753325"/>
              <a:gd name="connsiteX97" fmla="*/ 1233107 w 6530408"/>
              <a:gd name="connsiteY97" fmla="*/ 5742106 h 5753325"/>
              <a:gd name="connsiteX98" fmla="*/ 1214532 w 6530408"/>
              <a:gd name="connsiteY98" fmla="*/ 5753325 h 5753325"/>
              <a:gd name="connsiteX99" fmla="*/ 1199955 w 6530408"/>
              <a:gd name="connsiteY99" fmla="*/ 5744831 h 5753325"/>
              <a:gd name="connsiteX100" fmla="*/ 1162337 w 6530408"/>
              <a:gd name="connsiteY100" fmla="*/ 5738048 h 5753325"/>
              <a:gd name="connsiteX101" fmla="*/ 1053457 w 6530408"/>
              <a:gd name="connsiteY101" fmla="*/ 5688676 h 5753325"/>
              <a:gd name="connsiteX102" fmla="*/ 1025798 w 6530408"/>
              <a:gd name="connsiteY102" fmla="*/ 5673166 h 5753325"/>
              <a:gd name="connsiteX103" fmla="*/ 947900 w 6530408"/>
              <a:gd name="connsiteY103" fmla="*/ 5657848 h 5753325"/>
              <a:gd name="connsiteX104" fmla="*/ 815627 w 6530408"/>
              <a:gd name="connsiteY104" fmla="*/ 5642557 h 5753325"/>
              <a:gd name="connsiteX105" fmla="*/ 788251 w 6530408"/>
              <a:gd name="connsiteY105" fmla="*/ 5637065 h 5753325"/>
              <a:gd name="connsiteX106" fmla="*/ 767822 w 6530408"/>
              <a:gd name="connsiteY106" fmla="*/ 5623450 h 5753325"/>
              <a:gd name="connsiteX107" fmla="*/ 765791 w 6530408"/>
              <a:gd name="connsiteY107" fmla="*/ 5612539 h 5753325"/>
              <a:gd name="connsiteX108" fmla="*/ 751230 w 6530408"/>
              <a:gd name="connsiteY108" fmla="*/ 5608092 h 5753325"/>
              <a:gd name="connsiteX109" fmla="*/ 748008 w 6530408"/>
              <a:gd name="connsiteY109" fmla="*/ 5605052 h 5753325"/>
              <a:gd name="connsiteX110" fmla="*/ 728871 w 6530408"/>
              <a:gd name="connsiteY110" fmla="*/ 5589469 h 5753325"/>
              <a:gd name="connsiteX111" fmla="*/ 671898 w 6530408"/>
              <a:gd name="connsiteY111" fmla="*/ 5602363 h 5753325"/>
              <a:gd name="connsiteX112" fmla="*/ 615065 w 6530408"/>
              <a:gd name="connsiteY112" fmla="*/ 5580257 h 5753325"/>
              <a:gd name="connsiteX113" fmla="*/ 355785 w 6530408"/>
              <a:gd name="connsiteY113" fmla="*/ 5514383 h 5753325"/>
              <a:gd name="connsiteX114" fmla="*/ 102269 w 6530408"/>
              <a:gd name="connsiteY114" fmla="*/ 5524347 h 5753325"/>
              <a:gd name="connsiteX115" fmla="*/ 13160 w 6530408"/>
              <a:gd name="connsiteY115" fmla="*/ 5514159 h 5753325"/>
              <a:gd name="connsiteX116" fmla="*/ 0 w 6530408"/>
              <a:gd name="connsiteY116" fmla="*/ 5511735 h 5753325"/>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488360 w 6530408"/>
              <a:gd name="connsiteY8" fmla="*/ 535865 h 5753325"/>
              <a:gd name="connsiteX9" fmla="*/ 6492864 w 6530408"/>
              <a:gd name="connsiteY9" fmla="*/ 615799 h 5753325"/>
              <a:gd name="connsiteX10" fmla="*/ 6459988 w 6530408"/>
              <a:gd name="connsiteY10" fmla="*/ 707628 h 5753325"/>
              <a:gd name="connsiteX11" fmla="*/ 6453989 w 6530408"/>
              <a:gd name="connsiteY11" fmla="*/ 711876 h 5753325"/>
              <a:gd name="connsiteX12" fmla="*/ 6453209 w 6530408"/>
              <a:gd name="connsiteY12" fmla="*/ 719127 h 5753325"/>
              <a:gd name="connsiteX13" fmla="*/ 6457662 w 6530408"/>
              <a:gd name="connsiteY13" fmla="*/ 723331 h 5753325"/>
              <a:gd name="connsiteX14" fmla="*/ 6447445 w 6530408"/>
              <a:gd name="connsiteY14" fmla="*/ 780003 h 5753325"/>
              <a:gd name="connsiteX15" fmla="*/ 6426552 w 6530408"/>
              <a:gd name="connsiteY15" fmla="*/ 845805 h 5753325"/>
              <a:gd name="connsiteX16" fmla="*/ 6434072 w 6530408"/>
              <a:gd name="connsiteY16" fmla="*/ 910733 h 5753325"/>
              <a:gd name="connsiteX17" fmla="*/ 6432570 w 6530408"/>
              <a:gd name="connsiteY17" fmla="*/ 983394 h 5753325"/>
              <a:gd name="connsiteX18" fmla="*/ 6431878 w 6530408"/>
              <a:gd name="connsiteY18" fmla="*/ 1026728 h 5753325"/>
              <a:gd name="connsiteX19" fmla="*/ 6414269 w 6530408"/>
              <a:gd name="connsiteY19" fmla="*/ 1151111 h 5753325"/>
              <a:gd name="connsiteX20" fmla="*/ 6371722 w 6530408"/>
              <a:gd name="connsiteY20" fmla="*/ 1318080 h 5753325"/>
              <a:gd name="connsiteX21" fmla="*/ 6356023 w 6530408"/>
              <a:gd name="connsiteY21" fmla="*/ 1356227 h 5753325"/>
              <a:gd name="connsiteX22" fmla="*/ 6356157 w 6530408"/>
              <a:gd name="connsiteY22" fmla="*/ 1361967 h 5753325"/>
              <a:gd name="connsiteX23" fmla="*/ 6350613 w 6530408"/>
              <a:gd name="connsiteY23" fmla="*/ 1393569 h 5753325"/>
              <a:gd name="connsiteX24" fmla="*/ 6357062 w 6530408"/>
              <a:gd name="connsiteY24" fmla="*/ 1444071 h 5753325"/>
              <a:gd name="connsiteX25" fmla="*/ 6364832 w 6530408"/>
              <a:gd name="connsiteY25" fmla="*/ 1478763 h 5753325"/>
              <a:gd name="connsiteX26" fmla="*/ 6369745 w 6530408"/>
              <a:gd name="connsiteY26" fmla="*/ 1495680 h 5753325"/>
              <a:gd name="connsiteX27" fmla="*/ 6370898 w 6530408"/>
              <a:gd name="connsiteY27" fmla="*/ 1513331 h 5753325"/>
              <a:gd name="connsiteX28" fmla="*/ 6368801 w 6530408"/>
              <a:gd name="connsiteY28" fmla="*/ 1527414 h 5753325"/>
              <a:gd name="connsiteX29" fmla="*/ 6359177 w 6530408"/>
              <a:gd name="connsiteY29" fmla="*/ 1639513 h 5753325"/>
              <a:gd name="connsiteX30" fmla="*/ 6299489 w 6530408"/>
              <a:gd name="connsiteY30" fmla="*/ 1784860 h 5753325"/>
              <a:gd name="connsiteX31" fmla="*/ 6267878 w 6530408"/>
              <a:gd name="connsiteY31" fmla="*/ 1858572 h 5753325"/>
              <a:gd name="connsiteX32" fmla="*/ 6251146 w 6530408"/>
              <a:gd name="connsiteY32" fmla="*/ 1926167 h 5753325"/>
              <a:gd name="connsiteX33" fmla="*/ 6210686 w 6530408"/>
              <a:gd name="connsiteY33" fmla="*/ 2014834 h 5753325"/>
              <a:gd name="connsiteX34" fmla="*/ 6106652 w 6530408"/>
              <a:gd name="connsiteY34" fmla="*/ 2150572 h 5753325"/>
              <a:gd name="connsiteX35" fmla="*/ 6097813 w 6530408"/>
              <a:gd name="connsiteY35" fmla="*/ 2172208 h 5753325"/>
              <a:gd name="connsiteX36" fmla="*/ 6095990 w 6530408"/>
              <a:gd name="connsiteY36" fmla="*/ 2181185 h 5753325"/>
              <a:gd name="connsiteX37" fmla="*/ 6090126 w 6530408"/>
              <a:gd name="connsiteY37" fmla="*/ 2192533 h 5753325"/>
              <a:gd name="connsiteX38" fmla="*/ 6089503 w 6530408"/>
              <a:gd name="connsiteY38" fmla="*/ 2192543 h 5753325"/>
              <a:gd name="connsiteX39" fmla="*/ 6084946 w 6530408"/>
              <a:gd name="connsiteY39" fmla="*/ 2203694 h 5753325"/>
              <a:gd name="connsiteX40" fmla="*/ 5987861 w 6530408"/>
              <a:gd name="connsiteY40" fmla="*/ 2304868 h 5753325"/>
              <a:gd name="connsiteX41" fmla="*/ 5973439 w 6530408"/>
              <a:gd name="connsiteY41" fmla="*/ 2385635 h 5753325"/>
              <a:gd name="connsiteX42" fmla="*/ 5916727 w 6530408"/>
              <a:gd name="connsiteY42" fmla="*/ 2458777 h 5753325"/>
              <a:gd name="connsiteX43" fmla="*/ 5856524 w 6530408"/>
              <a:gd name="connsiteY43" fmla="*/ 2583281 h 5753325"/>
              <a:gd name="connsiteX44" fmla="*/ 5838091 w 6530408"/>
              <a:gd name="connsiteY44" fmla="*/ 2753474 h 5753325"/>
              <a:gd name="connsiteX45" fmla="*/ 5777471 w 6530408"/>
              <a:gd name="connsiteY45" fmla="*/ 2901570 h 5753325"/>
              <a:gd name="connsiteX46" fmla="*/ 5723992 w 6530408"/>
              <a:gd name="connsiteY46" fmla="*/ 2998752 h 5753325"/>
              <a:gd name="connsiteX47" fmla="*/ 5557886 w 6530408"/>
              <a:gd name="connsiteY47" fmla="*/ 3329735 h 5753325"/>
              <a:gd name="connsiteX48" fmla="*/ 5471501 w 6530408"/>
              <a:gd name="connsiteY48" fmla="*/ 3462221 h 5753325"/>
              <a:gd name="connsiteX49" fmla="*/ 5465154 w 6530408"/>
              <a:gd name="connsiteY49" fmla="*/ 3541065 h 5753325"/>
              <a:gd name="connsiteX50" fmla="*/ 5437889 w 6530408"/>
              <a:gd name="connsiteY50" fmla="*/ 3559927 h 5753325"/>
              <a:gd name="connsiteX51" fmla="*/ 5432770 w 6530408"/>
              <a:gd name="connsiteY51" fmla="*/ 3562948 h 5753325"/>
              <a:gd name="connsiteX52" fmla="*/ 5406795 w 6530408"/>
              <a:gd name="connsiteY52" fmla="*/ 3578594 h 5753325"/>
              <a:gd name="connsiteX53" fmla="*/ 5381495 w 6530408"/>
              <a:gd name="connsiteY53" fmla="*/ 3599883 h 5753325"/>
              <a:gd name="connsiteX54" fmla="*/ 5363689 w 6530408"/>
              <a:gd name="connsiteY54" fmla="*/ 3633299 h 5753325"/>
              <a:gd name="connsiteX55" fmla="*/ 5291870 w 6530408"/>
              <a:gd name="connsiteY55" fmla="*/ 3799039 h 5753325"/>
              <a:gd name="connsiteX56" fmla="*/ 5241600 w 6530408"/>
              <a:gd name="connsiteY56" fmla="*/ 3894238 h 5753325"/>
              <a:gd name="connsiteX57" fmla="*/ 5211041 w 6530408"/>
              <a:gd name="connsiteY57" fmla="*/ 3924184 h 5753325"/>
              <a:gd name="connsiteX58" fmla="*/ 5176073 w 6530408"/>
              <a:gd name="connsiteY58" fmla="*/ 3970179 h 5753325"/>
              <a:gd name="connsiteX59" fmla="*/ 5172826 w 6530408"/>
              <a:gd name="connsiteY59" fmla="*/ 3991773 h 5753325"/>
              <a:gd name="connsiteX60" fmla="*/ 5157053 w 6530408"/>
              <a:gd name="connsiteY60" fmla="*/ 3997708 h 5753325"/>
              <a:gd name="connsiteX61" fmla="*/ 5127922 w 6530408"/>
              <a:gd name="connsiteY61" fmla="*/ 4022660 h 5753325"/>
              <a:gd name="connsiteX62" fmla="*/ 5020872 w 6530408"/>
              <a:gd name="connsiteY62" fmla="*/ 4075951 h 5753325"/>
              <a:gd name="connsiteX63" fmla="*/ 4991410 w 6530408"/>
              <a:gd name="connsiteY63" fmla="*/ 4087598 h 5753325"/>
              <a:gd name="connsiteX64" fmla="*/ 4930112 w 6530408"/>
              <a:gd name="connsiteY64" fmla="*/ 4138459 h 5753325"/>
              <a:gd name="connsiteX65" fmla="*/ 4834224 w 6530408"/>
              <a:gd name="connsiteY65" fmla="*/ 4231643 h 5753325"/>
              <a:gd name="connsiteX66" fmla="*/ 4812599 w 6530408"/>
              <a:gd name="connsiteY66" fmla="*/ 4249449 h 5753325"/>
              <a:gd name="connsiteX67" fmla="*/ 4789188 w 6530408"/>
              <a:gd name="connsiteY67" fmla="*/ 4256678 h 5753325"/>
              <a:gd name="connsiteX68" fmla="*/ 4779554 w 6530408"/>
              <a:gd name="connsiteY68" fmla="*/ 4251313 h 5753325"/>
              <a:gd name="connsiteX69" fmla="*/ 4766885 w 6530408"/>
              <a:gd name="connsiteY69" fmla="*/ 4259812 h 5753325"/>
              <a:gd name="connsiteX70" fmla="*/ 4762510 w 6530408"/>
              <a:gd name="connsiteY70" fmla="*/ 4260383 h 5753325"/>
              <a:gd name="connsiteX71" fmla="*/ 4738416 w 6530408"/>
              <a:gd name="connsiteY71" fmla="*/ 4265355 h 5753325"/>
              <a:gd name="connsiteX72" fmla="*/ 4712007 w 6530408"/>
              <a:gd name="connsiteY72" fmla="*/ 4317892 h 5753325"/>
              <a:gd name="connsiteX73" fmla="*/ 4658930 w 6530408"/>
              <a:gd name="connsiteY73" fmla="*/ 4348041 h 5753325"/>
              <a:gd name="connsiteX74" fmla="*/ 4443526 w 6530408"/>
              <a:gd name="connsiteY74" fmla="*/ 4507851 h 5753325"/>
              <a:gd name="connsiteX75" fmla="*/ 4289766 w 6530408"/>
              <a:gd name="connsiteY75" fmla="*/ 4711450 h 5753325"/>
              <a:gd name="connsiteX76" fmla="*/ 4150870 w 6530408"/>
              <a:gd name="connsiteY76" fmla="*/ 4818480 h 5753325"/>
              <a:gd name="connsiteX77" fmla="*/ 4006639 w 6530408"/>
              <a:gd name="connsiteY77" fmla="*/ 4933815 h 5753325"/>
              <a:gd name="connsiteX78" fmla="*/ 3298210 w 6530408"/>
              <a:gd name="connsiteY78" fmla="*/ 5070790 h 5753325"/>
              <a:gd name="connsiteX79" fmla="*/ 2947678 w 6530408"/>
              <a:gd name="connsiteY79" fmla="*/ 5117869 h 5753325"/>
              <a:gd name="connsiteX80" fmla="*/ 2822169 w 6530408"/>
              <a:gd name="connsiteY80" fmla="*/ 5129396 h 5753325"/>
              <a:gd name="connsiteX81" fmla="*/ 2538773 w 6530408"/>
              <a:gd name="connsiteY81" fmla="*/ 5313397 h 5753325"/>
              <a:gd name="connsiteX82" fmla="*/ 2014500 w 6530408"/>
              <a:gd name="connsiteY82" fmla="*/ 5519744 h 5753325"/>
              <a:gd name="connsiteX83" fmla="*/ 1934391 w 6530408"/>
              <a:gd name="connsiteY83" fmla="*/ 5591335 h 5753325"/>
              <a:gd name="connsiteX84" fmla="*/ 1892550 w 6530408"/>
              <a:gd name="connsiteY84" fmla="*/ 5649708 h 5753325"/>
              <a:gd name="connsiteX85" fmla="*/ 1854769 w 6530408"/>
              <a:gd name="connsiteY85" fmla="*/ 5647691 h 5753325"/>
              <a:gd name="connsiteX86" fmla="*/ 1809461 w 6530408"/>
              <a:gd name="connsiteY86" fmla="*/ 5648628 h 5753325"/>
              <a:gd name="connsiteX87" fmla="*/ 1745150 w 6530408"/>
              <a:gd name="connsiteY87" fmla="*/ 5693879 h 5753325"/>
              <a:gd name="connsiteX88" fmla="*/ 1713375 w 6530408"/>
              <a:gd name="connsiteY88" fmla="*/ 5684672 h 5753325"/>
              <a:gd name="connsiteX89" fmla="*/ 1707808 w 6530408"/>
              <a:gd name="connsiteY89" fmla="*/ 5682611 h 5753325"/>
              <a:gd name="connsiteX90" fmla="*/ 1679313 w 6530408"/>
              <a:gd name="connsiteY90" fmla="*/ 5672360 h 5753325"/>
              <a:gd name="connsiteX91" fmla="*/ 1646933 w 6530408"/>
              <a:gd name="connsiteY91" fmla="*/ 5666227 h 5753325"/>
              <a:gd name="connsiteX92" fmla="*/ 1610055 w 6530408"/>
              <a:gd name="connsiteY92" fmla="*/ 5673643 h 5753325"/>
              <a:gd name="connsiteX93" fmla="*/ 1437641 w 6530408"/>
              <a:gd name="connsiteY93" fmla="*/ 5723266 h 5753325"/>
              <a:gd name="connsiteX94" fmla="*/ 1332869 w 6530408"/>
              <a:gd name="connsiteY94" fmla="*/ 5744752 h 5753325"/>
              <a:gd name="connsiteX95" fmla="*/ 1290525 w 6530408"/>
              <a:gd name="connsiteY95" fmla="*/ 5740036 h 5753325"/>
              <a:gd name="connsiteX96" fmla="*/ 1233107 w 6530408"/>
              <a:gd name="connsiteY96" fmla="*/ 5742106 h 5753325"/>
              <a:gd name="connsiteX97" fmla="*/ 1214532 w 6530408"/>
              <a:gd name="connsiteY97" fmla="*/ 5753325 h 5753325"/>
              <a:gd name="connsiteX98" fmla="*/ 1199955 w 6530408"/>
              <a:gd name="connsiteY98" fmla="*/ 5744831 h 5753325"/>
              <a:gd name="connsiteX99" fmla="*/ 1162337 w 6530408"/>
              <a:gd name="connsiteY99" fmla="*/ 5738048 h 5753325"/>
              <a:gd name="connsiteX100" fmla="*/ 1053457 w 6530408"/>
              <a:gd name="connsiteY100" fmla="*/ 5688676 h 5753325"/>
              <a:gd name="connsiteX101" fmla="*/ 1025798 w 6530408"/>
              <a:gd name="connsiteY101" fmla="*/ 5673166 h 5753325"/>
              <a:gd name="connsiteX102" fmla="*/ 947900 w 6530408"/>
              <a:gd name="connsiteY102" fmla="*/ 5657848 h 5753325"/>
              <a:gd name="connsiteX103" fmla="*/ 815627 w 6530408"/>
              <a:gd name="connsiteY103" fmla="*/ 5642557 h 5753325"/>
              <a:gd name="connsiteX104" fmla="*/ 788251 w 6530408"/>
              <a:gd name="connsiteY104" fmla="*/ 5637065 h 5753325"/>
              <a:gd name="connsiteX105" fmla="*/ 767822 w 6530408"/>
              <a:gd name="connsiteY105" fmla="*/ 5623450 h 5753325"/>
              <a:gd name="connsiteX106" fmla="*/ 765791 w 6530408"/>
              <a:gd name="connsiteY106" fmla="*/ 5612539 h 5753325"/>
              <a:gd name="connsiteX107" fmla="*/ 751230 w 6530408"/>
              <a:gd name="connsiteY107" fmla="*/ 5608092 h 5753325"/>
              <a:gd name="connsiteX108" fmla="*/ 748008 w 6530408"/>
              <a:gd name="connsiteY108" fmla="*/ 5605052 h 5753325"/>
              <a:gd name="connsiteX109" fmla="*/ 728871 w 6530408"/>
              <a:gd name="connsiteY109" fmla="*/ 5589469 h 5753325"/>
              <a:gd name="connsiteX110" fmla="*/ 671898 w 6530408"/>
              <a:gd name="connsiteY110" fmla="*/ 5602363 h 5753325"/>
              <a:gd name="connsiteX111" fmla="*/ 615065 w 6530408"/>
              <a:gd name="connsiteY111" fmla="*/ 5580257 h 5753325"/>
              <a:gd name="connsiteX112" fmla="*/ 355785 w 6530408"/>
              <a:gd name="connsiteY112" fmla="*/ 5514383 h 5753325"/>
              <a:gd name="connsiteX113" fmla="*/ 102269 w 6530408"/>
              <a:gd name="connsiteY113" fmla="*/ 5524347 h 5753325"/>
              <a:gd name="connsiteX114" fmla="*/ 13160 w 6530408"/>
              <a:gd name="connsiteY114" fmla="*/ 5514159 h 5753325"/>
              <a:gd name="connsiteX115" fmla="*/ 0 w 6530408"/>
              <a:gd name="connsiteY115" fmla="*/ 5511735 h 5753325"/>
              <a:gd name="connsiteX116" fmla="*/ 0 w 6530408"/>
              <a:gd name="connsiteY116" fmla="*/ 0 h 5753325"/>
              <a:gd name="connsiteX0" fmla="*/ 0 w 6506836"/>
              <a:gd name="connsiteY0" fmla="*/ 0 h 5753325"/>
              <a:gd name="connsiteX1" fmla="*/ 6438980 w 6506836"/>
              <a:gd name="connsiteY1" fmla="*/ 0 h 5753325"/>
              <a:gd name="connsiteX2" fmla="*/ 6439047 w 6506836"/>
              <a:gd name="connsiteY2" fmla="*/ 147 h 5753325"/>
              <a:gd name="connsiteX3" fmla="*/ 6443456 w 6506836"/>
              <a:gd name="connsiteY3" fmla="*/ 130105 h 5753325"/>
              <a:gd name="connsiteX4" fmla="*/ 6447632 w 6506836"/>
              <a:gd name="connsiteY4" fmla="*/ 170016 h 5753325"/>
              <a:gd name="connsiteX5" fmla="*/ 6465936 w 6506836"/>
              <a:gd name="connsiteY5" fmla="*/ 274847 h 5753325"/>
              <a:gd name="connsiteX6" fmla="*/ 6506836 w 6506836"/>
              <a:gd name="connsiteY6" fmla="*/ 331778 h 5753325"/>
              <a:gd name="connsiteX7" fmla="*/ 6488360 w 6506836"/>
              <a:gd name="connsiteY7" fmla="*/ 535865 h 5753325"/>
              <a:gd name="connsiteX8" fmla="*/ 6492864 w 6506836"/>
              <a:gd name="connsiteY8" fmla="*/ 615799 h 5753325"/>
              <a:gd name="connsiteX9" fmla="*/ 6459988 w 6506836"/>
              <a:gd name="connsiteY9" fmla="*/ 707628 h 5753325"/>
              <a:gd name="connsiteX10" fmla="*/ 6453989 w 6506836"/>
              <a:gd name="connsiteY10" fmla="*/ 711876 h 5753325"/>
              <a:gd name="connsiteX11" fmla="*/ 6453209 w 6506836"/>
              <a:gd name="connsiteY11" fmla="*/ 719127 h 5753325"/>
              <a:gd name="connsiteX12" fmla="*/ 6457662 w 6506836"/>
              <a:gd name="connsiteY12" fmla="*/ 723331 h 5753325"/>
              <a:gd name="connsiteX13" fmla="*/ 6447445 w 6506836"/>
              <a:gd name="connsiteY13" fmla="*/ 780003 h 5753325"/>
              <a:gd name="connsiteX14" fmla="*/ 6426552 w 6506836"/>
              <a:gd name="connsiteY14" fmla="*/ 845805 h 5753325"/>
              <a:gd name="connsiteX15" fmla="*/ 6434072 w 6506836"/>
              <a:gd name="connsiteY15" fmla="*/ 910733 h 5753325"/>
              <a:gd name="connsiteX16" fmla="*/ 6432570 w 6506836"/>
              <a:gd name="connsiteY16" fmla="*/ 983394 h 5753325"/>
              <a:gd name="connsiteX17" fmla="*/ 6431878 w 6506836"/>
              <a:gd name="connsiteY17" fmla="*/ 1026728 h 5753325"/>
              <a:gd name="connsiteX18" fmla="*/ 6414269 w 6506836"/>
              <a:gd name="connsiteY18" fmla="*/ 1151111 h 5753325"/>
              <a:gd name="connsiteX19" fmla="*/ 6371722 w 6506836"/>
              <a:gd name="connsiteY19" fmla="*/ 1318080 h 5753325"/>
              <a:gd name="connsiteX20" fmla="*/ 6356023 w 6506836"/>
              <a:gd name="connsiteY20" fmla="*/ 1356227 h 5753325"/>
              <a:gd name="connsiteX21" fmla="*/ 6356157 w 6506836"/>
              <a:gd name="connsiteY21" fmla="*/ 1361967 h 5753325"/>
              <a:gd name="connsiteX22" fmla="*/ 6350613 w 6506836"/>
              <a:gd name="connsiteY22" fmla="*/ 1393569 h 5753325"/>
              <a:gd name="connsiteX23" fmla="*/ 6357062 w 6506836"/>
              <a:gd name="connsiteY23" fmla="*/ 1444071 h 5753325"/>
              <a:gd name="connsiteX24" fmla="*/ 6364832 w 6506836"/>
              <a:gd name="connsiteY24" fmla="*/ 1478763 h 5753325"/>
              <a:gd name="connsiteX25" fmla="*/ 6369745 w 6506836"/>
              <a:gd name="connsiteY25" fmla="*/ 1495680 h 5753325"/>
              <a:gd name="connsiteX26" fmla="*/ 6370898 w 6506836"/>
              <a:gd name="connsiteY26" fmla="*/ 1513331 h 5753325"/>
              <a:gd name="connsiteX27" fmla="*/ 6368801 w 6506836"/>
              <a:gd name="connsiteY27" fmla="*/ 1527414 h 5753325"/>
              <a:gd name="connsiteX28" fmla="*/ 6359177 w 6506836"/>
              <a:gd name="connsiteY28" fmla="*/ 1639513 h 5753325"/>
              <a:gd name="connsiteX29" fmla="*/ 6299489 w 6506836"/>
              <a:gd name="connsiteY29" fmla="*/ 1784860 h 5753325"/>
              <a:gd name="connsiteX30" fmla="*/ 6267878 w 6506836"/>
              <a:gd name="connsiteY30" fmla="*/ 1858572 h 5753325"/>
              <a:gd name="connsiteX31" fmla="*/ 6251146 w 6506836"/>
              <a:gd name="connsiteY31" fmla="*/ 1926167 h 5753325"/>
              <a:gd name="connsiteX32" fmla="*/ 6210686 w 6506836"/>
              <a:gd name="connsiteY32" fmla="*/ 2014834 h 5753325"/>
              <a:gd name="connsiteX33" fmla="*/ 6106652 w 6506836"/>
              <a:gd name="connsiteY33" fmla="*/ 2150572 h 5753325"/>
              <a:gd name="connsiteX34" fmla="*/ 6097813 w 6506836"/>
              <a:gd name="connsiteY34" fmla="*/ 2172208 h 5753325"/>
              <a:gd name="connsiteX35" fmla="*/ 6095990 w 6506836"/>
              <a:gd name="connsiteY35" fmla="*/ 2181185 h 5753325"/>
              <a:gd name="connsiteX36" fmla="*/ 6090126 w 6506836"/>
              <a:gd name="connsiteY36" fmla="*/ 2192533 h 5753325"/>
              <a:gd name="connsiteX37" fmla="*/ 6089503 w 6506836"/>
              <a:gd name="connsiteY37" fmla="*/ 2192543 h 5753325"/>
              <a:gd name="connsiteX38" fmla="*/ 6084946 w 6506836"/>
              <a:gd name="connsiteY38" fmla="*/ 2203694 h 5753325"/>
              <a:gd name="connsiteX39" fmla="*/ 5987861 w 6506836"/>
              <a:gd name="connsiteY39" fmla="*/ 2304868 h 5753325"/>
              <a:gd name="connsiteX40" fmla="*/ 5973439 w 6506836"/>
              <a:gd name="connsiteY40" fmla="*/ 2385635 h 5753325"/>
              <a:gd name="connsiteX41" fmla="*/ 5916727 w 6506836"/>
              <a:gd name="connsiteY41" fmla="*/ 2458777 h 5753325"/>
              <a:gd name="connsiteX42" fmla="*/ 5856524 w 6506836"/>
              <a:gd name="connsiteY42" fmla="*/ 2583281 h 5753325"/>
              <a:gd name="connsiteX43" fmla="*/ 5838091 w 6506836"/>
              <a:gd name="connsiteY43" fmla="*/ 2753474 h 5753325"/>
              <a:gd name="connsiteX44" fmla="*/ 5777471 w 6506836"/>
              <a:gd name="connsiteY44" fmla="*/ 2901570 h 5753325"/>
              <a:gd name="connsiteX45" fmla="*/ 5723992 w 6506836"/>
              <a:gd name="connsiteY45" fmla="*/ 2998752 h 5753325"/>
              <a:gd name="connsiteX46" fmla="*/ 5557886 w 6506836"/>
              <a:gd name="connsiteY46" fmla="*/ 3329735 h 5753325"/>
              <a:gd name="connsiteX47" fmla="*/ 5471501 w 6506836"/>
              <a:gd name="connsiteY47" fmla="*/ 3462221 h 5753325"/>
              <a:gd name="connsiteX48" fmla="*/ 5465154 w 6506836"/>
              <a:gd name="connsiteY48" fmla="*/ 3541065 h 5753325"/>
              <a:gd name="connsiteX49" fmla="*/ 5437889 w 6506836"/>
              <a:gd name="connsiteY49" fmla="*/ 3559927 h 5753325"/>
              <a:gd name="connsiteX50" fmla="*/ 5432770 w 6506836"/>
              <a:gd name="connsiteY50" fmla="*/ 3562948 h 5753325"/>
              <a:gd name="connsiteX51" fmla="*/ 5406795 w 6506836"/>
              <a:gd name="connsiteY51" fmla="*/ 3578594 h 5753325"/>
              <a:gd name="connsiteX52" fmla="*/ 5381495 w 6506836"/>
              <a:gd name="connsiteY52" fmla="*/ 3599883 h 5753325"/>
              <a:gd name="connsiteX53" fmla="*/ 5363689 w 6506836"/>
              <a:gd name="connsiteY53" fmla="*/ 3633299 h 5753325"/>
              <a:gd name="connsiteX54" fmla="*/ 5291870 w 6506836"/>
              <a:gd name="connsiteY54" fmla="*/ 3799039 h 5753325"/>
              <a:gd name="connsiteX55" fmla="*/ 5241600 w 6506836"/>
              <a:gd name="connsiteY55" fmla="*/ 3894238 h 5753325"/>
              <a:gd name="connsiteX56" fmla="*/ 5211041 w 6506836"/>
              <a:gd name="connsiteY56" fmla="*/ 3924184 h 5753325"/>
              <a:gd name="connsiteX57" fmla="*/ 5176073 w 6506836"/>
              <a:gd name="connsiteY57" fmla="*/ 3970179 h 5753325"/>
              <a:gd name="connsiteX58" fmla="*/ 5172826 w 6506836"/>
              <a:gd name="connsiteY58" fmla="*/ 3991773 h 5753325"/>
              <a:gd name="connsiteX59" fmla="*/ 5157053 w 6506836"/>
              <a:gd name="connsiteY59" fmla="*/ 3997708 h 5753325"/>
              <a:gd name="connsiteX60" fmla="*/ 5127922 w 6506836"/>
              <a:gd name="connsiteY60" fmla="*/ 4022660 h 5753325"/>
              <a:gd name="connsiteX61" fmla="*/ 5020872 w 6506836"/>
              <a:gd name="connsiteY61" fmla="*/ 4075951 h 5753325"/>
              <a:gd name="connsiteX62" fmla="*/ 4991410 w 6506836"/>
              <a:gd name="connsiteY62" fmla="*/ 4087598 h 5753325"/>
              <a:gd name="connsiteX63" fmla="*/ 4930112 w 6506836"/>
              <a:gd name="connsiteY63" fmla="*/ 4138459 h 5753325"/>
              <a:gd name="connsiteX64" fmla="*/ 4834224 w 6506836"/>
              <a:gd name="connsiteY64" fmla="*/ 4231643 h 5753325"/>
              <a:gd name="connsiteX65" fmla="*/ 4812599 w 6506836"/>
              <a:gd name="connsiteY65" fmla="*/ 4249449 h 5753325"/>
              <a:gd name="connsiteX66" fmla="*/ 4789188 w 6506836"/>
              <a:gd name="connsiteY66" fmla="*/ 4256678 h 5753325"/>
              <a:gd name="connsiteX67" fmla="*/ 4779554 w 6506836"/>
              <a:gd name="connsiteY67" fmla="*/ 4251313 h 5753325"/>
              <a:gd name="connsiteX68" fmla="*/ 4766885 w 6506836"/>
              <a:gd name="connsiteY68" fmla="*/ 4259812 h 5753325"/>
              <a:gd name="connsiteX69" fmla="*/ 4762510 w 6506836"/>
              <a:gd name="connsiteY69" fmla="*/ 4260383 h 5753325"/>
              <a:gd name="connsiteX70" fmla="*/ 4738416 w 6506836"/>
              <a:gd name="connsiteY70" fmla="*/ 4265355 h 5753325"/>
              <a:gd name="connsiteX71" fmla="*/ 4712007 w 6506836"/>
              <a:gd name="connsiteY71" fmla="*/ 4317892 h 5753325"/>
              <a:gd name="connsiteX72" fmla="*/ 4658930 w 6506836"/>
              <a:gd name="connsiteY72" fmla="*/ 4348041 h 5753325"/>
              <a:gd name="connsiteX73" fmla="*/ 4443526 w 6506836"/>
              <a:gd name="connsiteY73" fmla="*/ 4507851 h 5753325"/>
              <a:gd name="connsiteX74" fmla="*/ 4289766 w 6506836"/>
              <a:gd name="connsiteY74" fmla="*/ 4711450 h 5753325"/>
              <a:gd name="connsiteX75" fmla="*/ 4150870 w 6506836"/>
              <a:gd name="connsiteY75" fmla="*/ 4818480 h 5753325"/>
              <a:gd name="connsiteX76" fmla="*/ 4006639 w 6506836"/>
              <a:gd name="connsiteY76" fmla="*/ 4933815 h 5753325"/>
              <a:gd name="connsiteX77" fmla="*/ 3298210 w 6506836"/>
              <a:gd name="connsiteY77" fmla="*/ 5070790 h 5753325"/>
              <a:gd name="connsiteX78" fmla="*/ 2947678 w 6506836"/>
              <a:gd name="connsiteY78" fmla="*/ 5117869 h 5753325"/>
              <a:gd name="connsiteX79" fmla="*/ 2822169 w 6506836"/>
              <a:gd name="connsiteY79" fmla="*/ 5129396 h 5753325"/>
              <a:gd name="connsiteX80" fmla="*/ 2538773 w 6506836"/>
              <a:gd name="connsiteY80" fmla="*/ 5313397 h 5753325"/>
              <a:gd name="connsiteX81" fmla="*/ 2014500 w 6506836"/>
              <a:gd name="connsiteY81" fmla="*/ 5519744 h 5753325"/>
              <a:gd name="connsiteX82" fmla="*/ 1934391 w 6506836"/>
              <a:gd name="connsiteY82" fmla="*/ 5591335 h 5753325"/>
              <a:gd name="connsiteX83" fmla="*/ 1892550 w 6506836"/>
              <a:gd name="connsiteY83" fmla="*/ 5649708 h 5753325"/>
              <a:gd name="connsiteX84" fmla="*/ 1854769 w 6506836"/>
              <a:gd name="connsiteY84" fmla="*/ 5647691 h 5753325"/>
              <a:gd name="connsiteX85" fmla="*/ 1809461 w 6506836"/>
              <a:gd name="connsiteY85" fmla="*/ 5648628 h 5753325"/>
              <a:gd name="connsiteX86" fmla="*/ 1745150 w 6506836"/>
              <a:gd name="connsiteY86" fmla="*/ 5693879 h 5753325"/>
              <a:gd name="connsiteX87" fmla="*/ 1713375 w 6506836"/>
              <a:gd name="connsiteY87" fmla="*/ 5684672 h 5753325"/>
              <a:gd name="connsiteX88" fmla="*/ 1707808 w 6506836"/>
              <a:gd name="connsiteY88" fmla="*/ 5682611 h 5753325"/>
              <a:gd name="connsiteX89" fmla="*/ 1679313 w 6506836"/>
              <a:gd name="connsiteY89" fmla="*/ 5672360 h 5753325"/>
              <a:gd name="connsiteX90" fmla="*/ 1646933 w 6506836"/>
              <a:gd name="connsiteY90" fmla="*/ 5666227 h 5753325"/>
              <a:gd name="connsiteX91" fmla="*/ 1610055 w 6506836"/>
              <a:gd name="connsiteY91" fmla="*/ 5673643 h 5753325"/>
              <a:gd name="connsiteX92" fmla="*/ 1437641 w 6506836"/>
              <a:gd name="connsiteY92" fmla="*/ 5723266 h 5753325"/>
              <a:gd name="connsiteX93" fmla="*/ 1332869 w 6506836"/>
              <a:gd name="connsiteY93" fmla="*/ 5744752 h 5753325"/>
              <a:gd name="connsiteX94" fmla="*/ 1290525 w 6506836"/>
              <a:gd name="connsiteY94" fmla="*/ 5740036 h 5753325"/>
              <a:gd name="connsiteX95" fmla="*/ 1233107 w 6506836"/>
              <a:gd name="connsiteY95" fmla="*/ 5742106 h 5753325"/>
              <a:gd name="connsiteX96" fmla="*/ 1214532 w 6506836"/>
              <a:gd name="connsiteY96" fmla="*/ 5753325 h 5753325"/>
              <a:gd name="connsiteX97" fmla="*/ 1199955 w 6506836"/>
              <a:gd name="connsiteY97" fmla="*/ 5744831 h 5753325"/>
              <a:gd name="connsiteX98" fmla="*/ 1162337 w 6506836"/>
              <a:gd name="connsiteY98" fmla="*/ 5738048 h 5753325"/>
              <a:gd name="connsiteX99" fmla="*/ 1053457 w 6506836"/>
              <a:gd name="connsiteY99" fmla="*/ 5688676 h 5753325"/>
              <a:gd name="connsiteX100" fmla="*/ 1025798 w 6506836"/>
              <a:gd name="connsiteY100" fmla="*/ 5673166 h 5753325"/>
              <a:gd name="connsiteX101" fmla="*/ 947900 w 6506836"/>
              <a:gd name="connsiteY101" fmla="*/ 5657848 h 5753325"/>
              <a:gd name="connsiteX102" fmla="*/ 815627 w 6506836"/>
              <a:gd name="connsiteY102" fmla="*/ 5642557 h 5753325"/>
              <a:gd name="connsiteX103" fmla="*/ 788251 w 6506836"/>
              <a:gd name="connsiteY103" fmla="*/ 5637065 h 5753325"/>
              <a:gd name="connsiteX104" fmla="*/ 767822 w 6506836"/>
              <a:gd name="connsiteY104" fmla="*/ 5623450 h 5753325"/>
              <a:gd name="connsiteX105" fmla="*/ 765791 w 6506836"/>
              <a:gd name="connsiteY105" fmla="*/ 5612539 h 5753325"/>
              <a:gd name="connsiteX106" fmla="*/ 751230 w 6506836"/>
              <a:gd name="connsiteY106" fmla="*/ 5608092 h 5753325"/>
              <a:gd name="connsiteX107" fmla="*/ 748008 w 6506836"/>
              <a:gd name="connsiteY107" fmla="*/ 5605052 h 5753325"/>
              <a:gd name="connsiteX108" fmla="*/ 728871 w 6506836"/>
              <a:gd name="connsiteY108" fmla="*/ 5589469 h 5753325"/>
              <a:gd name="connsiteX109" fmla="*/ 671898 w 6506836"/>
              <a:gd name="connsiteY109" fmla="*/ 5602363 h 5753325"/>
              <a:gd name="connsiteX110" fmla="*/ 615065 w 6506836"/>
              <a:gd name="connsiteY110" fmla="*/ 5580257 h 5753325"/>
              <a:gd name="connsiteX111" fmla="*/ 355785 w 6506836"/>
              <a:gd name="connsiteY111" fmla="*/ 5514383 h 5753325"/>
              <a:gd name="connsiteX112" fmla="*/ 102269 w 6506836"/>
              <a:gd name="connsiteY112" fmla="*/ 5524347 h 5753325"/>
              <a:gd name="connsiteX113" fmla="*/ 13160 w 6506836"/>
              <a:gd name="connsiteY113" fmla="*/ 5514159 h 5753325"/>
              <a:gd name="connsiteX114" fmla="*/ 0 w 6506836"/>
              <a:gd name="connsiteY114" fmla="*/ 5511735 h 5753325"/>
              <a:gd name="connsiteX115" fmla="*/ 0 w 6506836"/>
              <a:gd name="connsiteY115"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465936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375685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62955"/>
              <a:gd name="connsiteY0" fmla="*/ 0 h 5753325"/>
              <a:gd name="connsiteX1" fmla="*/ 6438980 w 6462955"/>
              <a:gd name="connsiteY1" fmla="*/ 0 h 5753325"/>
              <a:gd name="connsiteX2" fmla="*/ 6439047 w 6462955"/>
              <a:gd name="connsiteY2" fmla="*/ 147 h 5753325"/>
              <a:gd name="connsiteX3" fmla="*/ 6443456 w 6462955"/>
              <a:gd name="connsiteY3" fmla="*/ 130105 h 5753325"/>
              <a:gd name="connsiteX4" fmla="*/ 6447632 w 6462955"/>
              <a:gd name="connsiteY4" fmla="*/ 170016 h 5753325"/>
              <a:gd name="connsiteX5" fmla="*/ 6396598 w 6462955"/>
              <a:gd name="connsiteY5" fmla="*/ 274847 h 5753325"/>
              <a:gd name="connsiteX6" fmla="*/ 6375685 w 6462955"/>
              <a:gd name="connsiteY6" fmla="*/ 535865 h 5753325"/>
              <a:gd name="connsiteX7" fmla="*/ 6354187 w 6462955"/>
              <a:gd name="connsiteY7" fmla="*/ 615799 h 5753325"/>
              <a:gd name="connsiteX8" fmla="*/ 6459988 w 6462955"/>
              <a:gd name="connsiteY8" fmla="*/ 707628 h 5753325"/>
              <a:gd name="connsiteX9" fmla="*/ 6453989 w 6462955"/>
              <a:gd name="connsiteY9" fmla="*/ 711876 h 5753325"/>
              <a:gd name="connsiteX10" fmla="*/ 6453209 w 6462955"/>
              <a:gd name="connsiteY10" fmla="*/ 719127 h 5753325"/>
              <a:gd name="connsiteX11" fmla="*/ 6457662 w 6462955"/>
              <a:gd name="connsiteY11" fmla="*/ 723331 h 5753325"/>
              <a:gd name="connsiteX12" fmla="*/ 6447445 w 6462955"/>
              <a:gd name="connsiteY12" fmla="*/ 780003 h 5753325"/>
              <a:gd name="connsiteX13" fmla="*/ 6426552 w 6462955"/>
              <a:gd name="connsiteY13" fmla="*/ 845805 h 5753325"/>
              <a:gd name="connsiteX14" fmla="*/ 6434072 w 6462955"/>
              <a:gd name="connsiteY14" fmla="*/ 910733 h 5753325"/>
              <a:gd name="connsiteX15" fmla="*/ 6432570 w 6462955"/>
              <a:gd name="connsiteY15" fmla="*/ 983394 h 5753325"/>
              <a:gd name="connsiteX16" fmla="*/ 6431878 w 6462955"/>
              <a:gd name="connsiteY16" fmla="*/ 1026728 h 5753325"/>
              <a:gd name="connsiteX17" fmla="*/ 6414269 w 6462955"/>
              <a:gd name="connsiteY17" fmla="*/ 1151111 h 5753325"/>
              <a:gd name="connsiteX18" fmla="*/ 6371722 w 6462955"/>
              <a:gd name="connsiteY18" fmla="*/ 1318080 h 5753325"/>
              <a:gd name="connsiteX19" fmla="*/ 6356023 w 6462955"/>
              <a:gd name="connsiteY19" fmla="*/ 1356227 h 5753325"/>
              <a:gd name="connsiteX20" fmla="*/ 6356157 w 6462955"/>
              <a:gd name="connsiteY20" fmla="*/ 1361967 h 5753325"/>
              <a:gd name="connsiteX21" fmla="*/ 6350613 w 6462955"/>
              <a:gd name="connsiteY21" fmla="*/ 1393569 h 5753325"/>
              <a:gd name="connsiteX22" fmla="*/ 6357062 w 6462955"/>
              <a:gd name="connsiteY22" fmla="*/ 1444071 h 5753325"/>
              <a:gd name="connsiteX23" fmla="*/ 6364832 w 6462955"/>
              <a:gd name="connsiteY23" fmla="*/ 1478763 h 5753325"/>
              <a:gd name="connsiteX24" fmla="*/ 6369745 w 6462955"/>
              <a:gd name="connsiteY24" fmla="*/ 1495680 h 5753325"/>
              <a:gd name="connsiteX25" fmla="*/ 6370898 w 6462955"/>
              <a:gd name="connsiteY25" fmla="*/ 1513331 h 5753325"/>
              <a:gd name="connsiteX26" fmla="*/ 6368801 w 6462955"/>
              <a:gd name="connsiteY26" fmla="*/ 1527414 h 5753325"/>
              <a:gd name="connsiteX27" fmla="*/ 6359177 w 6462955"/>
              <a:gd name="connsiteY27" fmla="*/ 1639513 h 5753325"/>
              <a:gd name="connsiteX28" fmla="*/ 6299489 w 6462955"/>
              <a:gd name="connsiteY28" fmla="*/ 1784860 h 5753325"/>
              <a:gd name="connsiteX29" fmla="*/ 6267878 w 6462955"/>
              <a:gd name="connsiteY29" fmla="*/ 1858572 h 5753325"/>
              <a:gd name="connsiteX30" fmla="*/ 6251146 w 6462955"/>
              <a:gd name="connsiteY30" fmla="*/ 1926167 h 5753325"/>
              <a:gd name="connsiteX31" fmla="*/ 6210686 w 6462955"/>
              <a:gd name="connsiteY31" fmla="*/ 2014834 h 5753325"/>
              <a:gd name="connsiteX32" fmla="*/ 6106652 w 6462955"/>
              <a:gd name="connsiteY32" fmla="*/ 2150572 h 5753325"/>
              <a:gd name="connsiteX33" fmla="*/ 6097813 w 6462955"/>
              <a:gd name="connsiteY33" fmla="*/ 2172208 h 5753325"/>
              <a:gd name="connsiteX34" fmla="*/ 6095990 w 6462955"/>
              <a:gd name="connsiteY34" fmla="*/ 2181185 h 5753325"/>
              <a:gd name="connsiteX35" fmla="*/ 6090126 w 6462955"/>
              <a:gd name="connsiteY35" fmla="*/ 2192533 h 5753325"/>
              <a:gd name="connsiteX36" fmla="*/ 6089503 w 6462955"/>
              <a:gd name="connsiteY36" fmla="*/ 2192543 h 5753325"/>
              <a:gd name="connsiteX37" fmla="*/ 6084946 w 6462955"/>
              <a:gd name="connsiteY37" fmla="*/ 2203694 h 5753325"/>
              <a:gd name="connsiteX38" fmla="*/ 5987861 w 6462955"/>
              <a:gd name="connsiteY38" fmla="*/ 2304868 h 5753325"/>
              <a:gd name="connsiteX39" fmla="*/ 5973439 w 6462955"/>
              <a:gd name="connsiteY39" fmla="*/ 2385635 h 5753325"/>
              <a:gd name="connsiteX40" fmla="*/ 5916727 w 6462955"/>
              <a:gd name="connsiteY40" fmla="*/ 2458777 h 5753325"/>
              <a:gd name="connsiteX41" fmla="*/ 5856524 w 6462955"/>
              <a:gd name="connsiteY41" fmla="*/ 2583281 h 5753325"/>
              <a:gd name="connsiteX42" fmla="*/ 5838091 w 6462955"/>
              <a:gd name="connsiteY42" fmla="*/ 2753474 h 5753325"/>
              <a:gd name="connsiteX43" fmla="*/ 5777471 w 6462955"/>
              <a:gd name="connsiteY43" fmla="*/ 2901570 h 5753325"/>
              <a:gd name="connsiteX44" fmla="*/ 5723992 w 6462955"/>
              <a:gd name="connsiteY44" fmla="*/ 2998752 h 5753325"/>
              <a:gd name="connsiteX45" fmla="*/ 5557886 w 6462955"/>
              <a:gd name="connsiteY45" fmla="*/ 3329735 h 5753325"/>
              <a:gd name="connsiteX46" fmla="*/ 5471501 w 6462955"/>
              <a:gd name="connsiteY46" fmla="*/ 3462221 h 5753325"/>
              <a:gd name="connsiteX47" fmla="*/ 5465154 w 6462955"/>
              <a:gd name="connsiteY47" fmla="*/ 3541065 h 5753325"/>
              <a:gd name="connsiteX48" fmla="*/ 5437889 w 6462955"/>
              <a:gd name="connsiteY48" fmla="*/ 3559927 h 5753325"/>
              <a:gd name="connsiteX49" fmla="*/ 5432770 w 6462955"/>
              <a:gd name="connsiteY49" fmla="*/ 3562948 h 5753325"/>
              <a:gd name="connsiteX50" fmla="*/ 5406795 w 6462955"/>
              <a:gd name="connsiteY50" fmla="*/ 3578594 h 5753325"/>
              <a:gd name="connsiteX51" fmla="*/ 5381495 w 6462955"/>
              <a:gd name="connsiteY51" fmla="*/ 3599883 h 5753325"/>
              <a:gd name="connsiteX52" fmla="*/ 5363689 w 6462955"/>
              <a:gd name="connsiteY52" fmla="*/ 3633299 h 5753325"/>
              <a:gd name="connsiteX53" fmla="*/ 5291870 w 6462955"/>
              <a:gd name="connsiteY53" fmla="*/ 3799039 h 5753325"/>
              <a:gd name="connsiteX54" fmla="*/ 5241600 w 6462955"/>
              <a:gd name="connsiteY54" fmla="*/ 3894238 h 5753325"/>
              <a:gd name="connsiteX55" fmla="*/ 5211041 w 6462955"/>
              <a:gd name="connsiteY55" fmla="*/ 3924184 h 5753325"/>
              <a:gd name="connsiteX56" fmla="*/ 5176073 w 6462955"/>
              <a:gd name="connsiteY56" fmla="*/ 3970179 h 5753325"/>
              <a:gd name="connsiteX57" fmla="*/ 5172826 w 6462955"/>
              <a:gd name="connsiteY57" fmla="*/ 3991773 h 5753325"/>
              <a:gd name="connsiteX58" fmla="*/ 5157053 w 6462955"/>
              <a:gd name="connsiteY58" fmla="*/ 3997708 h 5753325"/>
              <a:gd name="connsiteX59" fmla="*/ 5127922 w 6462955"/>
              <a:gd name="connsiteY59" fmla="*/ 4022660 h 5753325"/>
              <a:gd name="connsiteX60" fmla="*/ 5020872 w 6462955"/>
              <a:gd name="connsiteY60" fmla="*/ 4075951 h 5753325"/>
              <a:gd name="connsiteX61" fmla="*/ 4991410 w 6462955"/>
              <a:gd name="connsiteY61" fmla="*/ 4087598 h 5753325"/>
              <a:gd name="connsiteX62" fmla="*/ 4930112 w 6462955"/>
              <a:gd name="connsiteY62" fmla="*/ 4138459 h 5753325"/>
              <a:gd name="connsiteX63" fmla="*/ 4834224 w 6462955"/>
              <a:gd name="connsiteY63" fmla="*/ 4231643 h 5753325"/>
              <a:gd name="connsiteX64" fmla="*/ 4812599 w 6462955"/>
              <a:gd name="connsiteY64" fmla="*/ 4249449 h 5753325"/>
              <a:gd name="connsiteX65" fmla="*/ 4789188 w 6462955"/>
              <a:gd name="connsiteY65" fmla="*/ 4256678 h 5753325"/>
              <a:gd name="connsiteX66" fmla="*/ 4779554 w 6462955"/>
              <a:gd name="connsiteY66" fmla="*/ 4251313 h 5753325"/>
              <a:gd name="connsiteX67" fmla="*/ 4766885 w 6462955"/>
              <a:gd name="connsiteY67" fmla="*/ 4259812 h 5753325"/>
              <a:gd name="connsiteX68" fmla="*/ 4762510 w 6462955"/>
              <a:gd name="connsiteY68" fmla="*/ 4260383 h 5753325"/>
              <a:gd name="connsiteX69" fmla="*/ 4738416 w 6462955"/>
              <a:gd name="connsiteY69" fmla="*/ 4265355 h 5753325"/>
              <a:gd name="connsiteX70" fmla="*/ 4712007 w 6462955"/>
              <a:gd name="connsiteY70" fmla="*/ 4317892 h 5753325"/>
              <a:gd name="connsiteX71" fmla="*/ 4658930 w 6462955"/>
              <a:gd name="connsiteY71" fmla="*/ 4348041 h 5753325"/>
              <a:gd name="connsiteX72" fmla="*/ 4443526 w 6462955"/>
              <a:gd name="connsiteY72" fmla="*/ 4507851 h 5753325"/>
              <a:gd name="connsiteX73" fmla="*/ 4289766 w 6462955"/>
              <a:gd name="connsiteY73" fmla="*/ 4711450 h 5753325"/>
              <a:gd name="connsiteX74" fmla="*/ 4150870 w 6462955"/>
              <a:gd name="connsiteY74" fmla="*/ 4818480 h 5753325"/>
              <a:gd name="connsiteX75" fmla="*/ 4006639 w 6462955"/>
              <a:gd name="connsiteY75" fmla="*/ 4933815 h 5753325"/>
              <a:gd name="connsiteX76" fmla="*/ 3298210 w 6462955"/>
              <a:gd name="connsiteY76" fmla="*/ 5070790 h 5753325"/>
              <a:gd name="connsiteX77" fmla="*/ 2947678 w 6462955"/>
              <a:gd name="connsiteY77" fmla="*/ 5117869 h 5753325"/>
              <a:gd name="connsiteX78" fmla="*/ 2822169 w 6462955"/>
              <a:gd name="connsiteY78" fmla="*/ 5129396 h 5753325"/>
              <a:gd name="connsiteX79" fmla="*/ 2538773 w 6462955"/>
              <a:gd name="connsiteY79" fmla="*/ 5313397 h 5753325"/>
              <a:gd name="connsiteX80" fmla="*/ 2014500 w 6462955"/>
              <a:gd name="connsiteY80" fmla="*/ 5519744 h 5753325"/>
              <a:gd name="connsiteX81" fmla="*/ 1934391 w 6462955"/>
              <a:gd name="connsiteY81" fmla="*/ 5591335 h 5753325"/>
              <a:gd name="connsiteX82" fmla="*/ 1892550 w 6462955"/>
              <a:gd name="connsiteY82" fmla="*/ 5649708 h 5753325"/>
              <a:gd name="connsiteX83" fmla="*/ 1854769 w 6462955"/>
              <a:gd name="connsiteY83" fmla="*/ 5647691 h 5753325"/>
              <a:gd name="connsiteX84" fmla="*/ 1809461 w 6462955"/>
              <a:gd name="connsiteY84" fmla="*/ 5648628 h 5753325"/>
              <a:gd name="connsiteX85" fmla="*/ 1745150 w 6462955"/>
              <a:gd name="connsiteY85" fmla="*/ 5693879 h 5753325"/>
              <a:gd name="connsiteX86" fmla="*/ 1713375 w 6462955"/>
              <a:gd name="connsiteY86" fmla="*/ 5684672 h 5753325"/>
              <a:gd name="connsiteX87" fmla="*/ 1707808 w 6462955"/>
              <a:gd name="connsiteY87" fmla="*/ 5682611 h 5753325"/>
              <a:gd name="connsiteX88" fmla="*/ 1679313 w 6462955"/>
              <a:gd name="connsiteY88" fmla="*/ 5672360 h 5753325"/>
              <a:gd name="connsiteX89" fmla="*/ 1646933 w 6462955"/>
              <a:gd name="connsiteY89" fmla="*/ 5666227 h 5753325"/>
              <a:gd name="connsiteX90" fmla="*/ 1610055 w 6462955"/>
              <a:gd name="connsiteY90" fmla="*/ 5673643 h 5753325"/>
              <a:gd name="connsiteX91" fmla="*/ 1437641 w 6462955"/>
              <a:gd name="connsiteY91" fmla="*/ 5723266 h 5753325"/>
              <a:gd name="connsiteX92" fmla="*/ 1332869 w 6462955"/>
              <a:gd name="connsiteY92" fmla="*/ 5744752 h 5753325"/>
              <a:gd name="connsiteX93" fmla="*/ 1290525 w 6462955"/>
              <a:gd name="connsiteY93" fmla="*/ 5740036 h 5753325"/>
              <a:gd name="connsiteX94" fmla="*/ 1233107 w 6462955"/>
              <a:gd name="connsiteY94" fmla="*/ 5742106 h 5753325"/>
              <a:gd name="connsiteX95" fmla="*/ 1214532 w 6462955"/>
              <a:gd name="connsiteY95" fmla="*/ 5753325 h 5753325"/>
              <a:gd name="connsiteX96" fmla="*/ 1199955 w 6462955"/>
              <a:gd name="connsiteY96" fmla="*/ 5744831 h 5753325"/>
              <a:gd name="connsiteX97" fmla="*/ 1162337 w 6462955"/>
              <a:gd name="connsiteY97" fmla="*/ 5738048 h 5753325"/>
              <a:gd name="connsiteX98" fmla="*/ 1053457 w 6462955"/>
              <a:gd name="connsiteY98" fmla="*/ 5688676 h 5753325"/>
              <a:gd name="connsiteX99" fmla="*/ 1025798 w 6462955"/>
              <a:gd name="connsiteY99" fmla="*/ 5673166 h 5753325"/>
              <a:gd name="connsiteX100" fmla="*/ 947900 w 6462955"/>
              <a:gd name="connsiteY100" fmla="*/ 5657848 h 5753325"/>
              <a:gd name="connsiteX101" fmla="*/ 815627 w 6462955"/>
              <a:gd name="connsiteY101" fmla="*/ 5642557 h 5753325"/>
              <a:gd name="connsiteX102" fmla="*/ 788251 w 6462955"/>
              <a:gd name="connsiteY102" fmla="*/ 5637065 h 5753325"/>
              <a:gd name="connsiteX103" fmla="*/ 767822 w 6462955"/>
              <a:gd name="connsiteY103" fmla="*/ 5623450 h 5753325"/>
              <a:gd name="connsiteX104" fmla="*/ 765791 w 6462955"/>
              <a:gd name="connsiteY104" fmla="*/ 5612539 h 5753325"/>
              <a:gd name="connsiteX105" fmla="*/ 751230 w 6462955"/>
              <a:gd name="connsiteY105" fmla="*/ 5608092 h 5753325"/>
              <a:gd name="connsiteX106" fmla="*/ 748008 w 6462955"/>
              <a:gd name="connsiteY106" fmla="*/ 5605052 h 5753325"/>
              <a:gd name="connsiteX107" fmla="*/ 728871 w 6462955"/>
              <a:gd name="connsiteY107" fmla="*/ 5589469 h 5753325"/>
              <a:gd name="connsiteX108" fmla="*/ 671898 w 6462955"/>
              <a:gd name="connsiteY108" fmla="*/ 5602363 h 5753325"/>
              <a:gd name="connsiteX109" fmla="*/ 615065 w 6462955"/>
              <a:gd name="connsiteY109" fmla="*/ 5580257 h 5753325"/>
              <a:gd name="connsiteX110" fmla="*/ 355785 w 6462955"/>
              <a:gd name="connsiteY110" fmla="*/ 5514383 h 5753325"/>
              <a:gd name="connsiteX111" fmla="*/ 102269 w 6462955"/>
              <a:gd name="connsiteY111" fmla="*/ 5524347 h 5753325"/>
              <a:gd name="connsiteX112" fmla="*/ 13160 w 6462955"/>
              <a:gd name="connsiteY112" fmla="*/ 5514159 h 5753325"/>
              <a:gd name="connsiteX113" fmla="*/ 0 w 6462955"/>
              <a:gd name="connsiteY113" fmla="*/ 5511735 h 5753325"/>
              <a:gd name="connsiteX114" fmla="*/ 0 w 6462955"/>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453209 w 6459988"/>
              <a:gd name="connsiteY10" fmla="*/ 719127 h 5753325"/>
              <a:gd name="connsiteX11" fmla="*/ 6344988 w 6459988"/>
              <a:gd name="connsiteY11" fmla="*/ 697330 h 5753325"/>
              <a:gd name="connsiteX12" fmla="*/ 6447445 w 6459988"/>
              <a:gd name="connsiteY12" fmla="*/ 780003 h 5753325"/>
              <a:gd name="connsiteX13" fmla="*/ 6426552 w 6459988"/>
              <a:gd name="connsiteY13" fmla="*/ 845805 h 5753325"/>
              <a:gd name="connsiteX14" fmla="*/ 6434072 w 6459988"/>
              <a:gd name="connsiteY14" fmla="*/ 910733 h 5753325"/>
              <a:gd name="connsiteX15" fmla="*/ 6432570 w 6459988"/>
              <a:gd name="connsiteY15" fmla="*/ 983394 h 5753325"/>
              <a:gd name="connsiteX16" fmla="*/ 6431878 w 6459988"/>
              <a:gd name="connsiteY16" fmla="*/ 1026728 h 5753325"/>
              <a:gd name="connsiteX17" fmla="*/ 6414269 w 6459988"/>
              <a:gd name="connsiteY17" fmla="*/ 1151111 h 5753325"/>
              <a:gd name="connsiteX18" fmla="*/ 6371722 w 6459988"/>
              <a:gd name="connsiteY18" fmla="*/ 1318080 h 5753325"/>
              <a:gd name="connsiteX19" fmla="*/ 6356023 w 6459988"/>
              <a:gd name="connsiteY19" fmla="*/ 1356227 h 5753325"/>
              <a:gd name="connsiteX20" fmla="*/ 6356157 w 6459988"/>
              <a:gd name="connsiteY20" fmla="*/ 1361967 h 5753325"/>
              <a:gd name="connsiteX21" fmla="*/ 6350613 w 6459988"/>
              <a:gd name="connsiteY21" fmla="*/ 1393569 h 5753325"/>
              <a:gd name="connsiteX22" fmla="*/ 6357062 w 6459988"/>
              <a:gd name="connsiteY22" fmla="*/ 1444071 h 5753325"/>
              <a:gd name="connsiteX23" fmla="*/ 6364832 w 6459988"/>
              <a:gd name="connsiteY23" fmla="*/ 1478763 h 5753325"/>
              <a:gd name="connsiteX24" fmla="*/ 6369745 w 6459988"/>
              <a:gd name="connsiteY24" fmla="*/ 1495680 h 5753325"/>
              <a:gd name="connsiteX25" fmla="*/ 6370898 w 6459988"/>
              <a:gd name="connsiteY25" fmla="*/ 1513331 h 5753325"/>
              <a:gd name="connsiteX26" fmla="*/ 6368801 w 6459988"/>
              <a:gd name="connsiteY26" fmla="*/ 1527414 h 5753325"/>
              <a:gd name="connsiteX27" fmla="*/ 6359177 w 6459988"/>
              <a:gd name="connsiteY27" fmla="*/ 1639513 h 5753325"/>
              <a:gd name="connsiteX28" fmla="*/ 6299489 w 6459988"/>
              <a:gd name="connsiteY28" fmla="*/ 1784860 h 5753325"/>
              <a:gd name="connsiteX29" fmla="*/ 6267878 w 6459988"/>
              <a:gd name="connsiteY29" fmla="*/ 1858572 h 5753325"/>
              <a:gd name="connsiteX30" fmla="*/ 6251146 w 6459988"/>
              <a:gd name="connsiteY30" fmla="*/ 1926167 h 5753325"/>
              <a:gd name="connsiteX31" fmla="*/ 6210686 w 6459988"/>
              <a:gd name="connsiteY31" fmla="*/ 2014834 h 5753325"/>
              <a:gd name="connsiteX32" fmla="*/ 6106652 w 6459988"/>
              <a:gd name="connsiteY32" fmla="*/ 2150572 h 5753325"/>
              <a:gd name="connsiteX33" fmla="*/ 6097813 w 6459988"/>
              <a:gd name="connsiteY33" fmla="*/ 2172208 h 5753325"/>
              <a:gd name="connsiteX34" fmla="*/ 6095990 w 6459988"/>
              <a:gd name="connsiteY34" fmla="*/ 2181185 h 5753325"/>
              <a:gd name="connsiteX35" fmla="*/ 6090126 w 6459988"/>
              <a:gd name="connsiteY35" fmla="*/ 2192533 h 5753325"/>
              <a:gd name="connsiteX36" fmla="*/ 6089503 w 6459988"/>
              <a:gd name="connsiteY36" fmla="*/ 2192543 h 5753325"/>
              <a:gd name="connsiteX37" fmla="*/ 6084946 w 6459988"/>
              <a:gd name="connsiteY37" fmla="*/ 2203694 h 5753325"/>
              <a:gd name="connsiteX38" fmla="*/ 5987861 w 6459988"/>
              <a:gd name="connsiteY38" fmla="*/ 2304868 h 5753325"/>
              <a:gd name="connsiteX39" fmla="*/ 5973439 w 6459988"/>
              <a:gd name="connsiteY39" fmla="*/ 2385635 h 5753325"/>
              <a:gd name="connsiteX40" fmla="*/ 5916727 w 6459988"/>
              <a:gd name="connsiteY40" fmla="*/ 2458777 h 5753325"/>
              <a:gd name="connsiteX41" fmla="*/ 5856524 w 6459988"/>
              <a:gd name="connsiteY41" fmla="*/ 2583281 h 5753325"/>
              <a:gd name="connsiteX42" fmla="*/ 5838091 w 6459988"/>
              <a:gd name="connsiteY42" fmla="*/ 2753474 h 5753325"/>
              <a:gd name="connsiteX43" fmla="*/ 5777471 w 6459988"/>
              <a:gd name="connsiteY43" fmla="*/ 2901570 h 5753325"/>
              <a:gd name="connsiteX44" fmla="*/ 5723992 w 6459988"/>
              <a:gd name="connsiteY44" fmla="*/ 2998752 h 5753325"/>
              <a:gd name="connsiteX45" fmla="*/ 5557886 w 6459988"/>
              <a:gd name="connsiteY45" fmla="*/ 3329735 h 5753325"/>
              <a:gd name="connsiteX46" fmla="*/ 5471501 w 6459988"/>
              <a:gd name="connsiteY46" fmla="*/ 3462221 h 5753325"/>
              <a:gd name="connsiteX47" fmla="*/ 5465154 w 6459988"/>
              <a:gd name="connsiteY47" fmla="*/ 3541065 h 5753325"/>
              <a:gd name="connsiteX48" fmla="*/ 5437889 w 6459988"/>
              <a:gd name="connsiteY48" fmla="*/ 3559927 h 5753325"/>
              <a:gd name="connsiteX49" fmla="*/ 5432770 w 6459988"/>
              <a:gd name="connsiteY49" fmla="*/ 3562948 h 5753325"/>
              <a:gd name="connsiteX50" fmla="*/ 5406795 w 6459988"/>
              <a:gd name="connsiteY50" fmla="*/ 3578594 h 5753325"/>
              <a:gd name="connsiteX51" fmla="*/ 5381495 w 6459988"/>
              <a:gd name="connsiteY51" fmla="*/ 3599883 h 5753325"/>
              <a:gd name="connsiteX52" fmla="*/ 5363689 w 6459988"/>
              <a:gd name="connsiteY52" fmla="*/ 3633299 h 5753325"/>
              <a:gd name="connsiteX53" fmla="*/ 5291870 w 6459988"/>
              <a:gd name="connsiteY53" fmla="*/ 3799039 h 5753325"/>
              <a:gd name="connsiteX54" fmla="*/ 5241600 w 6459988"/>
              <a:gd name="connsiteY54" fmla="*/ 3894238 h 5753325"/>
              <a:gd name="connsiteX55" fmla="*/ 5211041 w 6459988"/>
              <a:gd name="connsiteY55" fmla="*/ 3924184 h 5753325"/>
              <a:gd name="connsiteX56" fmla="*/ 5176073 w 6459988"/>
              <a:gd name="connsiteY56" fmla="*/ 3970179 h 5753325"/>
              <a:gd name="connsiteX57" fmla="*/ 5172826 w 6459988"/>
              <a:gd name="connsiteY57" fmla="*/ 3991773 h 5753325"/>
              <a:gd name="connsiteX58" fmla="*/ 5157053 w 6459988"/>
              <a:gd name="connsiteY58" fmla="*/ 3997708 h 5753325"/>
              <a:gd name="connsiteX59" fmla="*/ 5127922 w 6459988"/>
              <a:gd name="connsiteY59" fmla="*/ 4022660 h 5753325"/>
              <a:gd name="connsiteX60" fmla="*/ 5020872 w 6459988"/>
              <a:gd name="connsiteY60" fmla="*/ 4075951 h 5753325"/>
              <a:gd name="connsiteX61" fmla="*/ 4991410 w 6459988"/>
              <a:gd name="connsiteY61" fmla="*/ 4087598 h 5753325"/>
              <a:gd name="connsiteX62" fmla="*/ 4930112 w 6459988"/>
              <a:gd name="connsiteY62" fmla="*/ 4138459 h 5753325"/>
              <a:gd name="connsiteX63" fmla="*/ 4834224 w 6459988"/>
              <a:gd name="connsiteY63" fmla="*/ 4231643 h 5753325"/>
              <a:gd name="connsiteX64" fmla="*/ 4812599 w 6459988"/>
              <a:gd name="connsiteY64" fmla="*/ 4249449 h 5753325"/>
              <a:gd name="connsiteX65" fmla="*/ 4789188 w 6459988"/>
              <a:gd name="connsiteY65" fmla="*/ 4256678 h 5753325"/>
              <a:gd name="connsiteX66" fmla="*/ 4779554 w 6459988"/>
              <a:gd name="connsiteY66" fmla="*/ 4251313 h 5753325"/>
              <a:gd name="connsiteX67" fmla="*/ 4766885 w 6459988"/>
              <a:gd name="connsiteY67" fmla="*/ 4259812 h 5753325"/>
              <a:gd name="connsiteX68" fmla="*/ 4762510 w 6459988"/>
              <a:gd name="connsiteY68" fmla="*/ 4260383 h 5753325"/>
              <a:gd name="connsiteX69" fmla="*/ 4738416 w 6459988"/>
              <a:gd name="connsiteY69" fmla="*/ 4265355 h 5753325"/>
              <a:gd name="connsiteX70" fmla="*/ 4712007 w 6459988"/>
              <a:gd name="connsiteY70" fmla="*/ 4317892 h 5753325"/>
              <a:gd name="connsiteX71" fmla="*/ 4658930 w 6459988"/>
              <a:gd name="connsiteY71" fmla="*/ 4348041 h 5753325"/>
              <a:gd name="connsiteX72" fmla="*/ 4443526 w 6459988"/>
              <a:gd name="connsiteY72" fmla="*/ 4507851 h 5753325"/>
              <a:gd name="connsiteX73" fmla="*/ 4289766 w 6459988"/>
              <a:gd name="connsiteY73" fmla="*/ 4711450 h 5753325"/>
              <a:gd name="connsiteX74" fmla="*/ 4150870 w 6459988"/>
              <a:gd name="connsiteY74" fmla="*/ 4818480 h 5753325"/>
              <a:gd name="connsiteX75" fmla="*/ 4006639 w 6459988"/>
              <a:gd name="connsiteY75" fmla="*/ 4933815 h 5753325"/>
              <a:gd name="connsiteX76" fmla="*/ 3298210 w 6459988"/>
              <a:gd name="connsiteY76" fmla="*/ 5070790 h 5753325"/>
              <a:gd name="connsiteX77" fmla="*/ 2947678 w 6459988"/>
              <a:gd name="connsiteY77" fmla="*/ 5117869 h 5753325"/>
              <a:gd name="connsiteX78" fmla="*/ 2822169 w 6459988"/>
              <a:gd name="connsiteY78" fmla="*/ 5129396 h 5753325"/>
              <a:gd name="connsiteX79" fmla="*/ 2538773 w 6459988"/>
              <a:gd name="connsiteY79" fmla="*/ 5313397 h 5753325"/>
              <a:gd name="connsiteX80" fmla="*/ 2014500 w 6459988"/>
              <a:gd name="connsiteY80" fmla="*/ 5519744 h 5753325"/>
              <a:gd name="connsiteX81" fmla="*/ 1934391 w 6459988"/>
              <a:gd name="connsiteY81" fmla="*/ 5591335 h 5753325"/>
              <a:gd name="connsiteX82" fmla="*/ 1892550 w 6459988"/>
              <a:gd name="connsiteY82" fmla="*/ 5649708 h 5753325"/>
              <a:gd name="connsiteX83" fmla="*/ 1854769 w 6459988"/>
              <a:gd name="connsiteY83" fmla="*/ 5647691 h 5753325"/>
              <a:gd name="connsiteX84" fmla="*/ 1809461 w 6459988"/>
              <a:gd name="connsiteY84" fmla="*/ 5648628 h 5753325"/>
              <a:gd name="connsiteX85" fmla="*/ 1745150 w 6459988"/>
              <a:gd name="connsiteY85" fmla="*/ 5693879 h 5753325"/>
              <a:gd name="connsiteX86" fmla="*/ 1713375 w 6459988"/>
              <a:gd name="connsiteY86" fmla="*/ 5684672 h 5753325"/>
              <a:gd name="connsiteX87" fmla="*/ 1707808 w 6459988"/>
              <a:gd name="connsiteY87" fmla="*/ 5682611 h 5753325"/>
              <a:gd name="connsiteX88" fmla="*/ 1679313 w 6459988"/>
              <a:gd name="connsiteY88" fmla="*/ 5672360 h 5753325"/>
              <a:gd name="connsiteX89" fmla="*/ 1646933 w 6459988"/>
              <a:gd name="connsiteY89" fmla="*/ 5666227 h 5753325"/>
              <a:gd name="connsiteX90" fmla="*/ 1610055 w 6459988"/>
              <a:gd name="connsiteY90" fmla="*/ 5673643 h 5753325"/>
              <a:gd name="connsiteX91" fmla="*/ 1437641 w 6459988"/>
              <a:gd name="connsiteY91" fmla="*/ 5723266 h 5753325"/>
              <a:gd name="connsiteX92" fmla="*/ 1332869 w 6459988"/>
              <a:gd name="connsiteY92" fmla="*/ 5744752 h 5753325"/>
              <a:gd name="connsiteX93" fmla="*/ 1290525 w 6459988"/>
              <a:gd name="connsiteY93" fmla="*/ 5740036 h 5753325"/>
              <a:gd name="connsiteX94" fmla="*/ 1233107 w 6459988"/>
              <a:gd name="connsiteY94" fmla="*/ 5742106 h 5753325"/>
              <a:gd name="connsiteX95" fmla="*/ 1214532 w 6459988"/>
              <a:gd name="connsiteY95" fmla="*/ 5753325 h 5753325"/>
              <a:gd name="connsiteX96" fmla="*/ 1199955 w 6459988"/>
              <a:gd name="connsiteY96" fmla="*/ 5744831 h 5753325"/>
              <a:gd name="connsiteX97" fmla="*/ 1162337 w 6459988"/>
              <a:gd name="connsiteY97" fmla="*/ 5738048 h 5753325"/>
              <a:gd name="connsiteX98" fmla="*/ 1053457 w 6459988"/>
              <a:gd name="connsiteY98" fmla="*/ 5688676 h 5753325"/>
              <a:gd name="connsiteX99" fmla="*/ 1025798 w 6459988"/>
              <a:gd name="connsiteY99" fmla="*/ 5673166 h 5753325"/>
              <a:gd name="connsiteX100" fmla="*/ 947900 w 6459988"/>
              <a:gd name="connsiteY100" fmla="*/ 5657848 h 5753325"/>
              <a:gd name="connsiteX101" fmla="*/ 815627 w 6459988"/>
              <a:gd name="connsiteY101" fmla="*/ 5642557 h 5753325"/>
              <a:gd name="connsiteX102" fmla="*/ 788251 w 6459988"/>
              <a:gd name="connsiteY102" fmla="*/ 5637065 h 5753325"/>
              <a:gd name="connsiteX103" fmla="*/ 767822 w 6459988"/>
              <a:gd name="connsiteY103" fmla="*/ 5623450 h 5753325"/>
              <a:gd name="connsiteX104" fmla="*/ 765791 w 6459988"/>
              <a:gd name="connsiteY104" fmla="*/ 5612539 h 5753325"/>
              <a:gd name="connsiteX105" fmla="*/ 751230 w 6459988"/>
              <a:gd name="connsiteY105" fmla="*/ 5608092 h 5753325"/>
              <a:gd name="connsiteX106" fmla="*/ 748008 w 6459988"/>
              <a:gd name="connsiteY106" fmla="*/ 5605052 h 5753325"/>
              <a:gd name="connsiteX107" fmla="*/ 728871 w 6459988"/>
              <a:gd name="connsiteY107" fmla="*/ 5589469 h 5753325"/>
              <a:gd name="connsiteX108" fmla="*/ 671898 w 6459988"/>
              <a:gd name="connsiteY108" fmla="*/ 5602363 h 5753325"/>
              <a:gd name="connsiteX109" fmla="*/ 615065 w 6459988"/>
              <a:gd name="connsiteY109" fmla="*/ 5580257 h 5753325"/>
              <a:gd name="connsiteX110" fmla="*/ 355785 w 6459988"/>
              <a:gd name="connsiteY110" fmla="*/ 5514383 h 5753325"/>
              <a:gd name="connsiteX111" fmla="*/ 102269 w 6459988"/>
              <a:gd name="connsiteY111" fmla="*/ 5524347 h 5753325"/>
              <a:gd name="connsiteX112" fmla="*/ 13160 w 6459988"/>
              <a:gd name="connsiteY112" fmla="*/ 5514159 h 5753325"/>
              <a:gd name="connsiteX113" fmla="*/ 0 w 6459988"/>
              <a:gd name="connsiteY113" fmla="*/ 5511735 h 5753325"/>
              <a:gd name="connsiteX114" fmla="*/ 0 w 6459988"/>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344988 w 6459988"/>
              <a:gd name="connsiteY10" fmla="*/ 697330 h 5753325"/>
              <a:gd name="connsiteX11" fmla="*/ 6447445 w 6459988"/>
              <a:gd name="connsiteY11" fmla="*/ 780003 h 5753325"/>
              <a:gd name="connsiteX12" fmla="*/ 6426552 w 6459988"/>
              <a:gd name="connsiteY12" fmla="*/ 845805 h 5753325"/>
              <a:gd name="connsiteX13" fmla="*/ 6434072 w 6459988"/>
              <a:gd name="connsiteY13" fmla="*/ 910733 h 5753325"/>
              <a:gd name="connsiteX14" fmla="*/ 6432570 w 6459988"/>
              <a:gd name="connsiteY14" fmla="*/ 983394 h 5753325"/>
              <a:gd name="connsiteX15" fmla="*/ 6431878 w 6459988"/>
              <a:gd name="connsiteY15" fmla="*/ 1026728 h 5753325"/>
              <a:gd name="connsiteX16" fmla="*/ 6414269 w 6459988"/>
              <a:gd name="connsiteY16" fmla="*/ 1151111 h 5753325"/>
              <a:gd name="connsiteX17" fmla="*/ 6371722 w 6459988"/>
              <a:gd name="connsiteY17" fmla="*/ 1318080 h 5753325"/>
              <a:gd name="connsiteX18" fmla="*/ 6356023 w 6459988"/>
              <a:gd name="connsiteY18" fmla="*/ 1356227 h 5753325"/>
              <a:gd name="connsiteX19" fmla="*/ 6356157 w 6459988"/>
              <a:gd name="connsiteY19" fmla="*/ 1361967 h 5753325"/>
              <a:gd name="connsiteX20" fmla="*/ 6350613 w 6459988"/>
              <a:gd name="connsiteY20" fmla="*/ 1393569 h 5753325"/>
              <a:gd name="connsiteX21" fmla="*/ 6357062 w 6459988"/>
              <a:gd name="connsiteY21" fmla="*/ 1444071 h 5753325"/>
              <a:gd name="connsiteX22" fmla="*/ 6364832 w 6459988"/>
              <a:gd name="connsiteY22" fmla="*/ 1478763 h 5753325"/>
              <a:gd name="connsiteX23" fmla="*/ 6369745 w 6459988"/>
              <a:gd name="connsiteY23" fmla="*/ 1495680 h 5753325"/>
              <a:gd name="connsiteX24" fmla="*/ 6370898 w 6459988"/>
              <a:gd name="connsiteY24" fmla="*/ 1513331 h 5753325"/>
              <a:gd name="connsiteX25" fmla="*/ 6368801 w 6459988"/>
              <a:gd name="connsiteY25" fmla="*/ 1527414 h 5753325"/>
              <a:gd name="connsiteX26" fmla="*/ 6359177 w 6459988"/>
              <a:gd name="connsiteY26" fmla="*/ 1639513 h 5753325"/>
              <a:gd name="connsiteX27" fmla="*/ 6299489 w 6459988"/>
              <a:gd name="connsiteY27" fmla="*/ 1784860 h 5753325"/>
              <a:gd name="connsiteX28" fmla="*/ 6267878 w 6459988"/>
              <a:gd name="connsiteY28" fmla="*/ 1858572 h 5753325"/>
              <a:gd name="connsiteX29" fmla="*/ 6251146 w 6459988"/>
              <a:gd name="connsiteY29" fmla="*/ 1926167 h 5753325"/>
              <a:gd name="connsiteX30" fmla="*/ 6210686 w 6459988"/>
              <a:gd name="connsiteY30" fmla="*/ 2014834 h 5753325"/>
              <a:gd name="connsiteX31" fmla="*/ 6106652 w 6459988"/>
              <a:gd name="connsiteY31" fmla="*/ 2150572 h 5753325"/>
              <a:gd name="connsiteX32" fmla="*/ 6097813 w 6459988"/>
              <a:gd name="connsiteY32" fmla="*/ 2172208 h 5753325"/>
              <a:gd name="connsiteX33" fmla="*/ 6095990 w 6459988"/>
              <a:gd name="connsiteY33" fmla="*/ 2181185 h 5753325"/>
              <a:gd name="connsiteX34" fmla="*/ 6090126 w 6459988"/>
              <a:gd name="connsiteY34" fmla="*/ 2192533 h 5753325"/>
              <a:gd name="connsiteX35" fmla="*/ 6089503 w 6459988"/>
              <a:gd name="connsiteY35" fmla="*/ 2192543 h 5753325"/>
              <a:gd name="connsiteX36" fmla="*/ 6084946 w 6459988"/>
              <a:gd name="connsiteY36" fmla="*/ 2203694 h 5753325"/>
              <a:gd name="connsiteX37" fmla="*/ 5987861 w 6459988"/>
              <a:gd name="connsiteY37" fmla="*/ 2304868 h 5753325"/>
              <a:gd name="connsiteX38" fmla="*/ 5973439 w 6459988"/>
              <a:gd name="connsiteY38" fmla="*/ 2385635 h 5753325"/>
              <a:gd name="connsiteX39" fmla="*/ 5916727 w 6459988"/>
              <a:gd name="connsiteY39" fmla="*/ 2458777 h 5753325"/>
              <a:gd name="connsiteX40" fmla="*/ 5856524 w 6459988"/>
              <a:gd name="connsiteY40" fmla="*/ 2583281 h 5753325"/>
              <a:gd name="connsiteX41" fmla="*/ 5838091 w 6459988"/>
              <a:gd name="connsiteY41" fmla="*/ 2753474 h 5753325"/>
              <a:gd name="connsiteX42" fmla="*/ 5777471 w 6459988"/>
              <a:gd name="connsiteY42" fmla="*/ 2901570 h 5753325"/>
              <a:gd name="connsiteX43" fmla="*/ 5723992 w 6459988"/>
              <a:gd name="connsiteY43" fmla="*/ 2998752 h 5753325"/>
              <a:gd name="connsiteX44" fmla="*/ 5557886 w 6459988"/>
              <a:gd name="connsiteY44" fmla="*/ 3329735 h 5753325"/>
              <a:gd name="connsiteX45" fmla="*/ 5471501 w 6459988"/>
              <a:gd name="connsiteY45" fmla="*/ 3462221 h 5753325"/>
              <a:gd name="connsiteX46" fmla="*/ 5465154 w 6459988"/>
              <a:gd name="connsiteY46" fmla="*/ 3541065 h 5753325"/>
              <a:gd name="connsiteX47" fmla="*/ 5437889 w 6459988"/>
              <a:gd name="connsiteY47" fmla="*/ 3559927 h 5753325"/>
              <a:gd name="connsiteX48" fmla="*/ 5432770 w 6459988"/>
              <a:gd name="connsiteY48" fmla="*/ 3562948 h 5753325"/>
              <a:gd name="connsiteX49" fmla="*/ 5406795 w 6459988"/>
              <a:gd name="connsiteY49" fmla="*/ 3578594 h 5753325"/>
              <a:gd name="connsiteX50" fmla="*/ 5381495 w 6459988"/>
              <a:gd name="connsiteY50" fmla="*/ 3599883 h 5753325"/>
              <a:gd name="connsiteX51" fmla="*/ 5363689 w 6459988"/>
              <a:gd name="connsiteY51" fmla="*/ 3633299 h 5753325"/>
              <a:gd name="connsiteX52" fmla="*/ 5291870 w 6459988"/>
              <a:gd name="connsiteY52" fmla="*/ 3799039 h 5753325"/>
              <a:gd name="connsiteX53" fmla="*/ 5241600 w 6459988"/>
              <a:gd name="connsiteY53" fmla="*/ 3894238 h 5753325"/>
              <a:gd name="connsiteX54" fmla="*/ 5211041 w 6459988"/>
              <a:gd name="connsiteY54" fmla="*/ 3924184 h 5753325"/>
              <a:gd name="connsiteX55" fmla="*/ 5176073 w 6459988"/>
              <a:gd name="connsiteY55" fmla="*/ 3970179 h 5753325"/>
              <a:gd name="connsiteX56" fmla="*/ 5172826 w 6459988"/>
              <a:gd name="connsiteY56" fmla="*/ 3991773 h 5753325"/>
              <a:gd name="connsiteX57" fmla="*/ 5157053 w 6459988"/>
              <a:gd name="connsiteY57" fmla="*/ 3997708 h 5753325"/>
              <a:gd name="connsiteX58" fmla="*/ 5127922 w 6459988"/>
              <a:gd name="connsiteY58" fmla="*/ 4022660 h 5753325"/>
              <a:gd name="connsiteX59" fmla="*/ 5020872 w 6459988"/>
              <a:gd name="connsiteY59" fmla="*/ 4075951 h 5753325"/>
              <a:gd name="connsiteX60" fmla="*/ 4991410 w 6459988"/>
              <a:gd name="connsiteY60" fmla="*/ 4087598 h 5753325"/>
              <a:gd name="connsiteX61" fmla="*/ 4930112 w 6459988"/>
              <a:gd name="connsiteY61" fmla="*/ 4138459 h 5753325"/>
              <a:gd name="connsiteX62" fmla="*/ 4834224 w 6459988"/>
              <a:gd name="connsiteY62" fmla="*/ 4231643 h 5753325"/>
              <a:gd name="connsiteX63" fmla="*/ 4812599 w 6459988"/>
              <a:gd name="connsiteY63" fmla="*/ 4249449 h 5753325"/>
              <a:gd name="connsiteX64" fmla="*/ 4789188 w 6459988"/>
              <a:gd name="connsiteY64" fmla="*/ 4256678 h 5753325"/>
              <a:gd name="connsiteX65" fmla="*/ 4779554 w 6459988"/>
              <a:gd name="connsiteY65" fmla="*/ 4251313 h 5753325"/>
              <a:gd name="connsiteX66" fmla="*/ 4766885 w 6459988"/>
              <a:gd name="connsiteY66" fmla="*/ 4259812 h 5753325"/>
              <a:gd name="connsiteX67" fmla="*/ 4762510 w 6459988"/>
              <a:gd name="connsiteY67" fmla="*/ 4260383 h 5753325"/>
              <a:gd name="connsiteX68" fmla="*/ 4738416 w 6459988"/>
              <a:gd name="connsiteY68" fmla="*/ 4265355 h 5753325"/>
              <a:gd name="connsiteX69" fmla="*/ 4712007 w 6459988"/>
              <a:gd name="connsiteY69" fmla="*/ 4317892 h 5753325"/>
              <a:gd name="connsiteX70" fmla="*/ 4658930 w 6459988"/>
              <a:gd name="connsiteY70" fmla="*/ 4348041 h 5753325"/>
              <a:gd name="connsiteX71" fmla="*/ 4443526 w 6459988"/>
              <a:gd name="connsiteY71" fmla="*/ 4507851 h 5753325"/>
              <a:gd name="connsiteX72" fmla="*/ 4289766 w 6459988"/>
              <a:gd name="connsiteY72" fmla="*/ 4711450 h 5753325"/>
              <a:gd name="connsiteX73" fmla="*/ 4150870 w 6459988"/>
              <a:gd name="connsiteY73" fmla="*/ 4818480 h 5753325"/>
              <a:gd name="connsiteX74" fmla="*/ 4006639 w 6459988"/>
              <a:gd name="connsiteY74" fmla="*/ 4933815 h 5753325"/>
              <a:gd name="connsiteX75" fmla="*/ 3298210 w 6459988"/>
              <a:gd name="connsiteY75" fmla="*/ 5070790 h 5753325"/>
              <a:gd name="connsiteX76" fmla="*/ 2947678 w 6459988"/>
              <a:gd name="connsiteY76" fmla="*/ 5117869 h 5753325"/>
              <a:gd name="connsiteX77" fmla="*/ 2822169 w 6459988"/>
              <a:gd name="connsiteY77" fmla="*/ 5129396 h 5753325"/>
              <a:gd name="connsiteX78" fmla="*/ 2538773 w 6459988"/>
              <a:gd name="connsiteY78" fmla="*/ 5313397 h 5753325"/>
              <a:gd name="connsiteX79" fmla="*/ 2014500 w 6459988"/>
              <a:gd name="connsiteY79" fmla="*/ 5519744 h 5753325"/>
              <a:gd name="connsiteX80" fmla="*/ 1934391 w 6459988"/>
              <a:gd name="connsiteY80" fmla="*/ 5591335 h 5753325"/>
              <a:gd name="connsiteX81" fmla="*/ 1892550 w 6459988"/>
              <a:gd name="connsiteY81" fmla="*/ 5649708 h 5753325"/>
              <a:gd name="connsiteX82" fmla="*/ 1854769 w 6459988"/>
              <a:gd name="connsiteY82" fmla="*/ 5647691 h 5753325"/>
              <a:gd name="connsiteX83" fmla="*/ 1809461 w 6459988"/>
              <a:gd name="connsiteY83" fmla="*/ 5648628 h 5753325"/>
              <a:gd name="connsiteX84" fmla="*/ 1745150 w 6459988"/>
              <a:gd name="connsiteY84" fmla="*/ 5693879 h 5753325"/>
              <a:gd name="connsiteX85" fmla="*/ 1713375 w 6459988"/>
              <a:gd name="connsiteY85" fmla="*/ 5684672 h 5753325"/>
              <a:gd name="connsiteX86" fmla="*/ 1707808 w 6459988"/>
              <a:gd name="connsiteY86" fmla="*/ 5682611 h 5753325"/>
              <a:gd name="connsiteX87" fmla="*/ 1679313 w 6459988"/>
              <a:gd name="connsiteY87" fmla="*/ 5672360 h 5753325"/>
              <a:gd name="connsiteX88" fmla="*/ 1646933 w 6459988"/>
              <a:gd name="connsiteY88" fmla="*/ 5666227 h 5753325"/>
              <a:gd name="connsiteX89" fmla="*/ 1610055 w 6459988"/>
              <a:gd name="connsiteY89" fmla="*/ 5673643 h 5753325"/>
              <a:gd name="connsiteX90" fmla="*/ 1437641 w 6459988"/>
              <a:gd name="connsiteY90" fmla="*/ 5723266 h 5753325"/>
              <a:gd name="connsiteX91" fmla="*/ 1332869 w 6459988"/>
              <a:gd name="connsiteY91" fmla="*/ 5744752 h 5753325"/>
              <a:gd name="connsiteX92" fmla="*/ 1290525 w 6459988"/>
              <a:gd name="connsiteY92" fmla="*/ 5740036 h 5753325"/>
              <a:gd name="connsiteX93" fmla="*/ 1233107 w 6459988"/>
              <a:gd name="connsiteY93" fmla="*/ 5742106 h 5753325"/>
              <a:gd name="connsiteX94" fmla="*/ 1214532 w 6459988"/>
              <a:gd name="connsiteY94" fmla="*/ 5753325 h 5753325"/>
              <a:gd name="connsiteX95" fmla="*/ 1199955 w 6459988"/>
              <a:gd name="connsiteY95" fmla="*/ 5744831 h 5753325"/>
              <a:gd name="connsiteX96" fmla="*/ 1162337 w 6459988"/>
              <a:gd name="connsiteY96" fmla="*/ 5738048 h 5753325"/>
              <a:gd name="connsiteX97" fmla="*/ 1053457 w 6459988"/>
              <a:gd name="connsiteY97" fmla="*/ 5688676 h 5753325"/>
              <a:gd name="connsiteX98" fmla="*/ 1025798 w 6459988"/>
              <a:gd name="connsiteY98" fmla="*/ 5673166 h 5753325"/>
              <a:gd name="connsiteX99" fmla="*/ 947900 w 6459988"/>
              <a:gd name="connsiteY99" fmla="*/ 5657848 h 5753325"/>
              <a:gd name="connsiteX100" fmla="*/ 815627 w 6459988"/>
              <a:gd name="connsiteY100" fmla="*/ 5642557 h 5753325"/>
              <a:gd name="connsiteX101" fmla="*/ 788251 w 6459988"/>
              <a:gd name="connsiteY101" fmla="*/ 5637065 h 5753325"/>
              <a:gd name="connsiteX102" fmla="*/ 767822 w 6459988"/>
              <a:gd name="connsiteY102" fmla="*/ 5623450 h 5753325"/>
              <a:gd name="connsiteX103" fmla="*/ 765791 w 6459988"/>
              <a:gd name="connsiteY103" fmla="*/ 5612539 h 5753325"/>
              <a:gd name="connsiteX104" fmla="*/ 751230 w 6459988"/>
              <a:gd name="connsiteY104" fmla="*/ 5608092 h 5753325"/>
              <a:gd name="connsiteX105" fmla="*/ 748008 w 6459988"/>
              <a:gd name="connsiteY105" fmla="*/ 5605052 h 5753325"/>
              <a:gd name="connsiteX106" fmla="*/ 728871 w 6459988"/>
              <a:gd name="connsiteY106" fmla="*/ 5589469 h 5753325"/>
              <a:gd name="connsiteX107" fmla="*/ 671898 w 6459988"/>
              <a:gd name="connsiteY107" fmla="*/ 5602363 h 5753325"/>
              <a:gd name="connsiteX108" fmla="*/ 615065 w 6459988"/>
              <a:gd name="connsiteY108" fmla="*/ 5580257 h 5753325"/>
              <a:gd name="connsiteX109" fmla="*/ 355785 w 6459988"/>
              <a:gd name="connsiteY109" fmla="*/ 5514383 h 5753325"/>
              <a:gd name="connsiteX110" fmla="*/ 102269 w 6459988"/>
              <a:gd name="connsiteY110" fmla="*/ 5524347 h 5753325"/>
              <a:gd name="connsiteX111" fmla="*/ 13160 w 6459988"/>
              <a:gd name="connsiteY111" fmla="*/ 5514159 h 5753325"/>
              <a:gd name="connsiteX112" fmla="*/ 0 w 6459988"/>
              <a:gd name="connsiteY112" fmla="*/ 5511735 h 5753325"/>
              <a:gd name="connsiteX113" fmla="*/ 0 w 6459988"/>
              <a:gd name="connsiteY113"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344988 w 6459988"/>
              <a:gd name="connsiteY9" fmla="*/ 697330 h 5753325"/>
              <a:gd name="connsiteX10" fmla="*/ 6447445 w 6459988"/>
              <a:gd name="connsiteY10" fmla="*/ 780003 h 5753325"/>
              <a:gd name="connsiteX11" fmla="*/ 6426552 w 6459988"/>
              <a:gd name="connsiteY11" fmla="*/ 845805 h 5753325"/>
              <a:gd name="connsiteX12" fmla="*/ 6434072 w 6459988"/>
              <a:gd name="connsiteY12" fmla="*/ 910733 h 5753325"/>
              <a:gd name="connsiteX13" fmla="*/ 6432570 w 6459988"/>
              <a:gd name="connsiteY13" fmla="*/ 983394 h 5753325"/>
              <a:gd name="connsiteX14" fmla="*/ 6431878 w 6459988"/>
              <a:gd name="connsiteY14" fmla="*/ 1026728 h 5753325"/>
              <a:gd name="connsiteX15" fmla="*/ 6414269 w 6459988"/>
              <a:gd name="connsiteY15" fmla="*/ 1151111 h 5753325"/>
              <a:gd name="connsiteX16" fmla="*/ 6371722 w 6459988"/>
              <a:gd name="connsiteY16" fmla="*/ 1318080 h 5753325"/>
              <a:gd name="connsiteX17" fmla="*/ 6356023 w 6459988"/>
              <a:gd name="connsiteY17" fmla="*/ 1356227 h 5753325"/>
              <a:gd name="connsiteX18" fmla="*/ 6356157 w 6459988"/>
              <a:gd name="connsiteY18" fmla="*/ 1361967 h 5753325"/>
              <a:gd name="connsiteX19" fmla="*/ 6350613 w 6459988"/>
              <a:gd name="connsiteY19" fmla="*/ 1393569 h 5753325"/>
              <a:gd name="connsiteX20" fmla="*/ 6357062 w 6459988"/>
              <a:gd name="connsiteY20" fmla="*/ 1444071 h 5753325"/>
              <a:gd name="connsiteX21" fmla="*/ 6364832 w 6459988"/>
              <a:gd name="connsiteY21" fmla="*/ 1478763 h 5753325"/>
              <a:gd name="connsiteX22" fmla="*/ 6369745 w 6459988"/>
              <a:gd name="connsiteY22" fmla="*/ 1495680 h 5753325"/>
              <a:gd name="connsiteX23" fmla="*/ 6370898 w 6459988"/>
              <a:gd name="connsiteY23" fmla="*/ 1513331 h 5753325"/>
              <a:gd name="connsiteX24" fmla="*/ 6368801 w 6459988"/>
              <a:gd name="connsiteY24" fmla="*/ 1527414 h 5753325"/>
              <a:gd name="connsiteX25" fmla="*/ 6359177 w 6459988"/>
              <a:gd name="connsiteY25" fmla="*/ 1639513 h 5753325"/>
              <a:gd name="connsiteX26" fmla="*/ 6299489 w 6459988"/>
              <a:gd name="connsiteY26" fmla="*/ 1784860 h 5753325"/>
              <a:gd name="connsiteX27" fmla="*/ 6267878 w 6459988"/>
              <a:gd name="connsiteY27" fmla="*/ 1858572 h 5753325"/>
              <a:gd name="connsiteX28" fmla="*/ 6251146 w 6459988"/>
              <a:gd name="connsiteY28" fmla="*/ 1926167 h 5753325"/>
              <a:gd name="connsiteX29" fmla="*/ 6210686 w 6459988"/>
              <a:gd name="connsiteY29" fmla="*/ 2014834 h 5753325"/>
              <a:gd name="connsiteX30" fmla="*/ 6106652 w 6459988"/>
              <a:gd name="connsiteY30" fmla="*/ 2150572 h 5753325"/>
              <a:gd name="connsiteX31" fmla="*/ 6097813 w 6459988"/>
              <a:gd name="connsiteY31" fmla="*/ 2172208 h 5753325"/>
              <a:gd name="connsiteX32" fmla="*/ 6095990 w 6459988"/>
              <a:gd name="connsiteY32" fmla="*/ 2181185 h 5753325"/>
              <a:gd name="connsiteX33" fmla="*/ 6090126 w 6459988"/>
              <a:gd name="connsiteY33" fmla="*/ 2192533 h 5753325"/>
              <a:gd name="connsiteX34" fmla="*/ 6089503 w 6459988"/>
              <a:gd name="connsiteY34" fmla="*/ 2192543 h 5753325"/>
              <a:gd name="connsiteX35" fmla="*/ 6084946 w 6459988"/>
              <a:gd name="connsiteY35" fmla="*/ 2203694 h 5753325"/>
              <a:gd name="connsiteX36" fmla="*/ 5987861 w 6459988"/>
              <a:gd name="connsiteY36" fmla="*/ 2304868 h 5753325"/>
              <a:gd name="connsiteX37" fmla="*/ 5973439 w 6459988"/>
              <a:gd name="connsiteY37" fmla="*/ 2385635 h 5753325"/>
              <a:gd name="connsiteX38" fmla="*/ 5916727 w 6459988"/>
              <a:gd name="connsiteY38" fmla="*/ 2458777 h 5753325"/>
              <a:gd name="connsiteX39" fmla="*/ 5856524 w 6459988"/>
              <a:gd name="connsiteY39" fmla="*/ 2583281 h 5753325"/>
              <a:gd name="connsiteX40" fmla="*/ 5838091 w 6459988"/>
              <a:gd name="connsiteY40" fmla="*/ 2753474 h 5753325"/>
              <a:gd name="connsiteX41" fmla="*/ 5777471 w 6459988"/>
              <a:gd name="connsiteY41" fmla="*/ 2901570 h 5753325"/>
              <a:gd name="connsiteX42" fmla="*/ 5723992 w 6459988"/>
              <a:gd name="connsiteY42" fmla="*/ 2998752 h 5753325"/>
              <a:gd name="connsiteX43" fmla="*/ 5557886 w 6459988"/>
              <a:gd name="connsiteY43" fmla="*/ 3329735 h 5753325"/>
              <a:gd name="connsiteX44" fmla="*/ 5471501 w 6459988"/>
              <a:gd name="connsiteY44" fmla="*/ 3462221 h 5753325"/>
              <a:gd name="connsiteX45" fmla="*/ 5465154 w 6459988"/>
              <a:gd name="connsiteY45" fmla="*/ 3541065 h 5753325"/>
              <a:gd name="connsiteX46" fmla="*/ 5437889 w 6459988"/>
              <a:gd name="connsiteY46" fmla="*/ 3559927 h 5753325"/>
              <a:gd name="connsiteX47" fmla="*/ 5432770 w 6459988"/>
              <a:gd name="connsiteY47" fmla="*/ 3562948 h 5753325"/>
              <a:gd name="connsiteX48" fmla="*/ 5406795 w 6459988"/>
              <a:gd name="connsiteY48" fmla="*/ 3578594 h 5753325"/>
              <a:gd name="connsiteX49" fmla="*/ 5381495 w 6459988"/>
              <a:gd name="connsiteY49" fmla="*/ 3599883 h 5753325"/>
              <a:gd name="connsiteX50" fmla="*/ 5363689 w 6459988"/>
              <a:gd name="connsiteY50" fmla="*/ 3633299 h 5753325"/>
              <a:gd name="connsiteX51" fmla="*/ 5291870 w 6459988"/>
              <a:gd name="connsiteY51" fmla="*/ 3799039 h 5753325"/>
              <a:gd name="connsiteX52" fmla="*/ 5241600 w 6459988"/>
              <a:gd name="connsiteY52" fmla="*/ 3894238 h 5753325"/>
              <a:gd name="connsiteX53" fmla="*/ 5211041 w 6459988"/>
              <a:gd name="connsiteY53" fmla="*/ 3924184 h 5753325"/>
              <a:gd name="connsiteX54" fmla="*/ 5176073 w 6459988"/>
              <a:gd name="connsiteY54" fmla="*/ 3970179 h 5753325"/>
              <a:gd name="connsiteX55" fmla="*/ 5172826 w 6459988"/>
              <a:gd name="connsiteY55" fmla="*/ 3991773 h 5753325"/>
              <a:gd name="connsiteX56" fmla="*/ 5157053 w 6459988"/>
              <a:gd name="connsiteY56" fmla="*/ 3997708 h 5753325"/>
              <a:gd name="connsiteX57" fmla="*/ 5127922 w 6459988"/>
              <a:gd name="connsiteY57" fmla="*/ 4022660 h 5753325"/>
              <a:gd name="connsiteX58" fmla="*/ 5020872 w 6459988"/>
              <a:gd name="connsiteY58" fmla="*/ 4075951 h 5753325"/>
              <a:gd name="connsiteX59" fmla="*/ 4991410 w 6459988"/>
              <a:gd name="connsiteY59" fmla="*/ 4087598 h 5753325"/>
              <a:gd name="connsiteX60" fmla="*/ 4930112 w 6459988"/>
              <a:gd name="connsiteY60" fmla="*/ 4138459 h 5753325"/>
              <a:gd name="connsiteX61" fmla="*/ 4834224 w 6459988"/>
              <a:gd name="connsiteY61" fmla="*/ 4231643 h 5753325"/>
              <a:gd name="connsiteX62" fmla="*/ 4812599 w 6459988"/>
              <a:gd name="connsiteY62" fmla="*/ 4249449 h 5753325"/>
              <a:gd name="connsiteX63" fmla="*/ 4789188 w 6459988"/>
              <a:gd name="connsiteY63" fmla="*/ 4256678 h 5753325"/>
              <a:gd name="connsiteX64" fmla="*/ 4779554 w 6459988"/>
              <a:gd name="connsiteY64" fmla="*/ 4251313 h 5753325"/>
              <a:gd name="connsiteX65" fmla="*/ 4766885 w 6459988"/>
              <a:gd name="connsiteY65" fmla="*/ 4259812 h 5753325"/>
              <a:gd name="connsiteX66" fmla="*/ 4762510 w 6459988"/>
              <a:gd name="connsiteY66" fmla="*/ 4260383 h 5753325"/>
              <a:gd name="connsiteX67" fmla="*/ 4738416 w 6459988"/>
              <a:gd name="connsiteY67" fmla="*/ 4265355 h 5753325"/>
              <a:gd name="connsiteX68" fmla="*/ 4712007 w 6459988"/>
              <a:gd name="connsiteY68" fmla="*/ 4317892 h 5753325"/>
              <a:gd name="connsiteX69" fmla="*/ 4658930 w 6459988"/>
              <a:gd name="connsiteY69" fmla="*/ 4348041 h 5753325"/>
              <a:gd name="connsiteX70" fmla="*/ 4443526 w 6459988"/>
              <a:gd name="connsiteY70" fmla="*/ 4507851 h 5753325"/>
              <a:gd name="connsiteX71" fmla="*/ 4289766 w 6459988"/>
              <a:gd name="connsiteY71" fmla="*/ 4711450 h 5753325"/>
              <a:gd name="connsiteX72" fmla="*/ 4150870 w 6459988"/>
              <a:gd name="connsiteY72" fmla="*/ 4818480 h 5753325"/>
              <a:gd name="connsiteX73" fmla="*/ 4006639 w 6459988"/>
              <a:gd name="connsiteY73" fmla="*/ 4933815 h 5753325"/>
              <a:gd name="connsiteX74" fmla="*/ 3298210 w 6459988"/>
              <a:gd name="connsiteY74" fmla="*/ 5070790 h 5753325"/>
              <a:gd name="connsiteX75" fmla="*/ 2947678 w 6459988"/>
              <a:gd name="connsiteY75" fmla="*/ 5117869 h 5753325"/>
              <a:gd name="connsiteX76" fmla="*/ 2822169 w 6459988"/>
              <a:gd name="connsiteY76" fmla="*/ 5129396 h 5753325"/>
              <a:gd name="connsiteX77" fmla="*/ 2538773 w 6459988"/>
              <a:gd name="connsiteY77" fmla="*/ 5313397 h 5753325"/>
              <a:gd name="connsiteX78" fmla="*/ 2014500 w 6459988"/>
              <a:gd name="connsiteY78" fmla="*/ 5519744 h 5753325"/>
              <a:gd name="connsiteX79" fmla="*/ 1934391 w 6459988"/>
              <a:gd name="connsiteY79" fmla="*/ 5591335 h 5753325"/>
              <a:gd name="connsiteX80" fmla="*/ 1892550 w 6459988"/>
              <a:gd name="connsiteY80" fmla="*/ 5649708 h 5753325"/>
              <a:gd name="connsiteX81" fmla="*/ 1854769 w 6459988"/>
              <a:gd name="connsiteY81" fmla="*/ 5647691 h 5753325"/>
              <a:gd name="connsiteX82" fmla="*/ 1809461 w 6459988"/>
              <a:gd name="connsiteY82" fmla="*/ 5648628 h 5753325"/>
              <a:gd name="connsiteX83" fmla="*/ 1745150 w 6459988"/>
              <a:gd name="connsiteY83" fmla="*/ 5693879 h 5753325"/>
              <a:gd name="connsiteX84" fmla="*/ 1713375 w 6459988"/>
              <a:gd name="connsiteY84" fmla="*/ 5684672 h 5753325"/>
              <a:gd name="connsiteX85" fmla="*/ 1707808 w 6459988"/>
              <a:gd name="connsiteY85" fmla="*/ 5682611 h 5753325"/>
              <a:gd name="connsiteX86" fmla="*/ 1679313 w 6459988"/>
              <a:gd name="connsiteY86" fmla="*/ 5672360 h 5753325"/>
              <a:gd name="connsiteX87" fmla="*/ 1646933 w 6459988"/>
              <a:gd name="connsiteY87" fmla="*/ 5666227 h 5753325"/>
              <a:gd name="connsiteX88" fmla="*/ 1610055 w 6459988"/>
              <a:gd name="connsiteY88" fmla="*/ 5673643 h 5753325"/>
              <a:gd name="connsiteX89" fmla="*/ 1437641 w 6459988"/>
              <a:gd name="connsiteY89" fmla="*/ 5723266 h 5753325"/>
              <a:gd name="connsiteX90" fmla="*/ 1332869 w 6459988"/>
              <a:gd name="connsiteY90" fmla="*/ 5744752 h 5753325"/>
              <a:gd name="connsiteX91" fmla="*/ 1290525 w 6459988"/>
              <a:gd name="connsiteY91" fmla="*/ 5740036 h 5753325"/>
              <a:gd name="connsiteX92" fmla="*/ 1233107 w 6459988"/>
              <a:gd name="connsiteY92" fmla="*/ 5742106 h 5753325"/>
              <a:gd name="connsiteX93" fmla="*/ 1214532 w 6459988"/>
              <a:gd name="connsiteY93" fmla="*/ 5753325 h 5753325"/>
              <a:gd name="connsiteX94" fmla="*/ 1199955 w 6459988"/>
              <a:gd name="connsiteY94" fmla="*/ 5744831 h 5753325"/>
              <a:gd name="connsiteX95" fmla="*/ 1162337 w 6459988"/>
              <a:gd name="connsiteY95" fmla="*/ 5738048 h 5753325"/>
              <a:gd name="connsiteX96" fmla="*/ 1053457 w 6459988"/>
              <a:gd name="connsiteY96" fmla="*/ 5688676 h 5753325"/>
              <a:gd name="connsiteX97" fmla="*/ 1025798 w 6459988"/>
              <a:gd name="connsiteY97" fmla="*/ 5673166 h 5753325"/>
              <a:gd name="connsiteX98" fmla="*/ 947900 w 6459988"/>
              <a:gd name="connsiteY98" fmla="*/ 5657848 h 5753325"/>
              <a:gd name="connsiteX99" fmla="*/ 815627 w 6459988"/>
              <a:gd name="connsiteY99" fmla="*/ 5642557 h 5753325"/>
              <a:gd name="connsiteX100" fmla="*/ 788251 w 6459988"/>
              <a:gd name="connsiteY100" fmla="*/ 5637065 h 5753325"/>
              <a:gd name="connsiteX101" fmla="*/ 767822 w 6459988"/>
              <a:gd name="connsiteY101" fmla="*/ 5623450 h 5753325"/>
              <a:gd name="connsiteX102" fmla="*/ 765791 w 6459988"/>
              <a:gd name="connsiteY102" fmla="*/ 5612539 h 5753325"/>
              <a:gd name="connsiteX103" fmla="*/ 751230 w 6459988"/>
              <a:gd name="connsiteY103" fmla="*/ 5608092 h 5753325"/>
              <a:gd name="connsiteX104" fmla="*/ 748008 w 6459988"/>
              <a:gd name="connsiteY104" fmla="*/ 5605052 h 5753325"/>
              <a:gd name="connsiteX105" fmla="*/ 728871 w 6459988"/>
              <a:gd name="connsiteY105" fmla="*/ 5589469 h 5753325"/>
              <a:gd name="connsiteX106" fmla="*/ 671898 w 6459988"/>
              <a:gd name="connsiteY106" fmla="*/ 5602363 h 5753325"/>
              <a:gd name="connsiteX107" fmla="*/ 615065 w 6459988"/>
              <a:gd name="connsiteY107" fmla="*/ 5580257 h 5753325"/>
              <a:gd name="connsiteX108" fmla="*/ 355785 w 6459988"/>
              <a:gd name="connsiteY108" fmla="*/ 5514383 h 5753325"/>
              <a:gd name="connsiteX109" fmla="*/ 102269 w 6459988"/>
              <a:gd name="connsiteY109" fmla="*/ 5524347 h 5753325"/>
              <a:gd name="connsiteX110" fmla="*/ 13160 w 6459988"/>
              <a:gd name="connsiteY110" fmla="*/ 5514159 h 5753325"/>
              <a:gd name="connsiteX111" fmla="*/ 0 w 6459988"/>
              <a:gd name="connsiteY111" fmla="*/ 5511735 h 5753325"/>
              <a:gd name="connsiteX112" fmla="*/ 0 w 6459988"/>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447445 w 6447632"/>
              <a:gd name="connsiteY10" fmla="*/ 780003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05877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09888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3456"/>
              <a:gd name="connsiteY0" fmla="*/ 0 h 5753325"/>
              <a:gd name="connsiteX1" fmla="*/ 6438980 w 6443456"/>
              <a:gd name="connsiteY1" fmla="*/ 0 h 5753325"/>
              <a:gd name="connsiteX2" fmla="*/ 6439047 w 6443456"/>
              <a:gd name="connsiteY2" fmla="*/ 147 h 5753325"/>
              <a:gd name="connsiteX3" fmla="*/ 6443456 w 6443456"/>
              <a:gd name="connsiteY3" fmla="*/ 130105 h 5753325"/>
              <a:gd name="connsiteX4" fmla="*/ 6422751 w 6443456"/>
              <a:gd name="connsiteY4" fmla="*/ 174163 h 5753325"/>
              <a:gd name="connsiteX5" fmla="*/ 6396598 w 6443456"/>
              <a:gd name="connsiteY5" fmla="*/ 274847 h 5753325"/>
              <a:gd name="connsiteX6" fmla="*/ 6337615 w 6443456"/>
              <a:gd name="connsiteY6" fmla="*/ 471794 h 5753325"/>
              <a:gd name="connsiteX7" fmla="*/ 6304423 w 6443456"/>
              <a:gd name="connsiteY7" fmla="*/ 582623 h 5753325"/>
              <a:gd name="connsiteX8" fmla="*/ 6303977 w 6443456"/>
              <a:gd name="connsiteY8" fmla="*/ 664291 h 5753325"/>
              <a:gd name="connsiteX9" fmla="*/ 6299372 w 6443456"/>
              <a:gd name="connsiteY9" fmla="*/ 697330 h 5753325"/>
              <a:gd name="connsiteX10" fmla="*/ 6309888 w 6443456"/>
              <a:gd name="connsiteY10" fmla="*/ 754001 h 5753325"/>
              <a:gd name="connsiteX11" fmla="*/ 6339879 w 6443456"/>
              <a:gd name="connsiteY11" fmla="*/ 811136 h 5753325"/>
              <a:gd name="connsiteX12" fmla="*/ 6330065 w 6443456"/>
              <a:gd name="connsiteY12" fmla="*/ 893399 h 5753325"/>
              <a:gd name="connsiteX13" fmla="*/ 6328618 w 6443456"/>
              <a:gd name="connsiteY13" fmla="*/ 1009766 h 5753325"/>
              <a:gd name="connsiteX14" fmla="*/ 6320797 w 6443456"/>
              <a:gd name="connsiteY14" fmla="*/ 1146964 h 5753325"/>
              <a:gd name="connsiteX15" fmla="*/ 6334400 w 6443456"/>
              <a:gd name="connsiteY15" fmla="*/ 1280757 h 5753325"/>
              <a:gd name="connsiteX16" fmla="*/ 6356023 w 6443456"/>
              <a:gd name="connsiteY16" fmla="*/ 1356227 h 5753325"/>
              <a:gd name="connsiteX17" fmla="*/ 6356157 w 6443456"/>
              <a:gd name="connsiteY17" fmla="*/ 1361967 h 5753325"/>
              <a:gd name="connsiteX18" fmla="*/ 6350613 w 6443456"/>
              <a:gd name="connsiteY18" fmla="*/ 1393569 h 5753325"/>
              <a:gd name="connsiteX19" fmla="*/ 6357062 w 6443456"/>
              <a:gd name="connsiteY19" fmla="*/ 1444071 h 5753325"/>
              <a:gd name="connsiteX20" fmla="*/ 6364832 w 6443456"/>
              <a:gd name="connsiteY20" fmla="*/ 1478763 h 5753325"/>
              <a:gd name="connsiteX21" fmla="*/ 6369745 w 6443456"/>
              <a:gd name="connsiteY21" fmla="*/ 1495680 h 5753325"/>
              <a:gd name="connsiteX22" fmla="*/ 6370898 w 6443456"/>
              <a:gd name="connsiteY22" fmla="*/ 1513331 h 5753325"/>
              <a:gd name="connsiteX23" fmla="*/ 6339773 w 6443456"/>
              <a:gd name="connsiteY23" fmla="*/ 1527414 h 5753325"/>
              <a:gd name="connsiteX24" fmla="*/ 6321854 w 6443456"/>
              <a:gd name="connsiteY24" fmla="*/ 1635366 h 5753325"/>
              <a:gd name="connsiteX25" fmla="*/ 6299489 w 6443456"/>
              <a:gd name="connsiteY25" fmla="*/ 1784860 h 5753325"/>
              <a:gd name="connsiteX26" fmla="*/ 6267878 w 6443456"/>
              <a:gd name="connsiteY26" fmla="*/ 1858572 h 5753325"/>
              <a:gd name="connsiteX27" fmla="*/ 6251146 w 6443456"/>
              <a:gd name="connsiteY27" fmla="*/ 1926167 h 5753325"/>
              <a:gd name="connsiteX28" fmla="*/ 6210686 w 6443456"/>
              <a:gd name="connsiteY28" fmla="*/ 2014834 h 5753325"/>
              <a:gd name="connsiteX29" fmla="*/ 6106652 w 6443456"/>
              <a:gd name="connsiteY29" fmla="*/ 2150572 h 5753325"/>
              <a:gd name="connsiteX30" fmla="*/ 6097813 w 6443456"/>
              <a:gd name="connsiteY30" fmla="*/ 2172208 h 5753325"/>
              <a:gd name="connsiteX31" fmla="*/ 6095990 w 6443456"/>
              <a:gd name="connsiteY31" fmla="*/ 2181185 h 5753325"/>
              <a:gd name="connsiteX32" fmla="*/ 6090126 w 6443456"/>
              <a:gd name="connsiteY32" fmla="*/ 2192533 h 5753325"/>
              <a:gd name="connsiteX33" fmla="*/ 6089503 w 6443456"/>
              <a:gd name="connsiteY33" fmla="*/ 2192543 h 5753325"/>
              <a:gd name="connsiteX34" fmla="*/ 6084946 w 6443456"/>
              <a:gd name="connsiteY34" fmla="*/ 2203694 h 5753325"/>
              <a:gd name="connsiteX35" fmla="*/ 5987861 w 6443456"/>
              <a:gd name="connsiteY35" fmla="*/ 2304868 h 5753325"/>
              <a:gd name="connsiteX36" fmla="*/ 5973439 w 6443456"/>
              <a:gd name="connsiteY36" fmla="*/ 2385635 h 5753325"/>
              <a:gd name="connsiteX37" fmla="*/ 5916727 w 6443456"/>
              <a:gd name="connsiteY37" fmla="*/ 2458777 h 5753325"/>
              <a:gd name="connsiteX38" fmla="*/ 5856524 w 6443456"/>
              <a:gd name="connsiteY38" fmla="*/ 2583281 h 5753325"/>
              <a:gd name="connsiteX39" fmla="*/ 5838091 w 6443456"/>
              <a:gd name="connsiteY39" fmla="*/ 2753474 h 5753325"/>
              <a:gd name="connsiteX40" fmla="*/ 5744296 w 6443456"/>
              <a:gd name="connsiteY40" fmla="*/ 2893276 h 5753325"/>
              <a:gd name="connsiteX41" fmla="*/ 5682522 w 6443456"/>
              <a:gd name="connsiteY41" fmla="*/ 3044368 h 5753325"/>
              <a:gd name="connsiteX42" fmla="*/ 5557886 w 6443456"/>
              <a:gd name="connsiteY42" fmla="*/ 3304853 h 5753325"/>
              <a:gd name="connsiteX43" fmla="*/ 5483942 w 6443456"/>
              <a:gd name="connsiteY43" fmla="*/ 3416604 h 5753325"/>
              <a:gd name="connsiteX44" fmla="*/ 5461007 w 6443456"/>
              <a:gd name="connsiteY44" fmla="*/ 3503742 h 5753325"/>
              <a:gd name="connsiteX45" fmla="*/ 5437889 w 6443456"/>
              <a:gd name="connsiteY45" fmla="*/ 3559927 h 5753325"/>
              <a:gd name="connsiteX46" fmla="*/ 5432770 w 6443456"/>
              <a:gd name="connsiteY46" fmla="*/ 3562948 h 5753325"/>
              <a:gd name="connsiteX47" fmla="*/ 5406795 w 6443456"/>
              <a:gd name="connsiteY47" fmla="*/ 3578594 h 5753325"/>
              <a:gd name="connsiteX48" fmla="*/ 5381495 w 6443456"/>
              <a:gd name="connsiteY48" fmla="*/ 3599883 h 5753325"/>
              <a:gd name="connsiteX49" fmla="*/ 5363689 w 6443456"/>
              <a:gd name="connsiteY49" fmla="*/ 3633299 h 5753325"/>
              <a:gd name="connsiteX50" fmla="*/ 5291870 w 6443456"/>
              <a:gd name="connsiteY50" fmla="*/ 3799039 h 5753325"/>
              <a:gd name="connsiteX51" fmla="*/ 5241600 w 6443456"/>
              <a:gd name="connsiteY51" fmla="*/ 3894238 h 5753325"/>
              <a:gd name="connsiteX52" fmla="*/ 5211041 w 6443456"/>
              <a:gd name="connsiteY52" fmla="*/ 3924184 h 5753325"/>
              <a:gd name="connsiteX53" fmla="*/ 5176073 w 6443456"/>
              <a:gd name="connsiteY53" fmla="*/ 3970179 h 5753325"/>
              <a:gd name="connsiteX54" fmla="*/ 5172826 w 6443456"/>
              <a:gd name="connsiteY54" fmla="*/ 3991773 h 5753325"/>
              <a:gd name="connsiteX55" fmla="*/ 5157053 w 6443456"/>
              <a:gd name="connsiteY55" fmla="*/ 3997708 h 5753325"/>
              <a:gd name="connsiteX56" fmla="*/ 5127922 w 6443456"/>
              <a:gd name="connsiteY56" fmla="*/ 4022660 h 5753325"/>
              <a:gd name="connsiteX57" fmla="*/ 5020872 w 6443456"/>
              <a:gd name="connsiteY57" fmla="*/ 4075951 h 5753325"/>
              <a:gd name="connsiteX58" fmla="*/ 4991410 w 6443456"/>
              <a:gd name="connsiteY58" fmla="*/ 4087598 h 5753325"/>
              <a:gd name="connsiteX59" fmla="*/ 4930112 w 6443456"/>
              <a:gd name="connsiteY59" fmla="*/ 4138459 h 5753325"/>
              <a:gd name="connsiteX60" fmla="*/ 4834224 w 6443456"/>
              <a:gd name="connsiteY60" fmla="*/ 4231643 h 5753325"/>
              <a:gd name="connsiteX61" fmla="*/ 4812599 w 6443456"/>
              <a:gd name="connsiteY61" fmla="*/ 4249449 h 5753325"/>
              <a:gd name="connsiteX62" fmla="*/ 4789188 w 6443456"/>
              <a:gd name="connsiteY62" fmla="*/ 4256678 h 5753325"/>
              <a:gd name="connsiteX63" fmla="*/ 4779554 w 6443456"/>
              <a:gd name="connsiteY63" fmla="*/ 4251313 h 5753325"/>
              <a:gd name="connsiteX64" fmla="*/ 4766885 w 6443456"/>
              <a:gd name="connsiteY64" fmla="*/ 4259812 h 5753325"/>
              <a:gd name="connsiteX65" fmla="*/ 4762510 w 6443456"/>
              <a:gd name="connsiteY65" fmla="*/ 4260383 h 5753325"/>
              <a:gd name="connsiteX66" fmla="*/ 4738416 w 6443456"/>
              <a:gd name="connsiteY66" fmla="*/ 4265355 h 5753325"/>
              <a:gd name="connsiteX67" fmla="*/ 4712007 w 6443456"/>
              <a:gd name="connsiteY67" fmla="*/ 4317892 h 5753325"/>
              <a:gd name="connsiteX68" fmla="*/ 4658930 w 6443456"/>
              <a:gd name="connsiteY68" fmla="*/ 4348041 h 5753325"/>
              <a:gd name="connsiteX69" fmla="*/ 4443526 w 6443456"/>
              <a:gd name="connsiteY69" fmla="*/ 4507851 h 5753325"/>
              <a:gd name="connsiteX70" fmla="*/ 4289766 w 6443456"/>
              <a:gd name="connsiteY70" fmla="*/ 4711450 h 5753325"/>
              <a:gd name="connsiteX71" fmla="*/ 4150870 w 6443456"/>
              <a:gd name="connsiteY71" fmla="*/ 4818480 h 5753325"/>
              <a:gd name="connsiteX72" fmla="*/ 4006639 w 6443456"/>
              <a:gd name="connsiteY72" fmla="*/ 4933815 h 5753325"/>
              <a:gd name="connsiteX73" fmla="*/ 3298210 w 6443456"/>
              <a:gd name="connsiteY73" fmla="*/ 5070790 h 5753325"/>
              <a:gd name="connsiteX74" fmla="*/ 2947678 w 6443456"/>
              <a:gd name="connsiteY74" fmla="*/ 5117869 h 5753325"/>
              <a:gd name="connsiteX75" fmla="*/ 2822169 w 6443456"/>
              <a:gd name="connsiteY75" fmla="*/ 5129396 h 5753325"/>
              <a:gd name="connsiteX76" fmla="*/ 2538773 w 6443456"/>
              <a:gd name="connsiteY76" fmla="*/ 5313397 h 5753325"/>
              <a:gd name="connsiteX77" fmla="*/ 2014500 w 6443456"/>
              <a:gd name="connsiteY77" fmla="*/ 5519744 h 5753325"/>
              <a:gd name="connsiteX78" fmla="*/ 1934391 w 6443456"/>
              <a:gd name="connsiteY78" fmla="*/ 5591335 h 5753325"/>
              <a:gd name="connsiteX79" fmla="*/ 1892550 w 6443456"/>
              <a:gd name="connsiteY79" fmla="*/ 5649708 h 5753325"/>
              <a:gd name="connsiteX80" fmla="*/ 1854769 w 6443456"/>
              <a:gd name="connsiteY80" fmla="*/ 5647691 h 5753325"/>
              <a:gd name="connsiteX81" fmla="*/ 1809461 w 6443456"/>
              <a:gd name="connsiteY81" fmla="*/ 5648628 h 5753325"/>
              <a:gd name="connsiteX82" fmla="*/ 1745150 w 6443456"/>
              <a:gd name="connsiteY82" fmla="*/ 5693879 h 5753325"/>
              <a:gd name="connsiteX83" fmla="*/ 1713375 w 6443456"/>
              <a:gd name="connsiteY83" fmla="*/ 5684672 h 5753325"/>
              <a:gd name="connsiteX84" fmla="*/ 1707808 w 6443456"/>
              <a:gd name="connsiteY84" fmla="*/ 5682611 h 5753325"/>
              <a:gd name="connsiteX85" fmla="*/ 1679313 w 6443456"/>
              <a:gd name="connsiteY85" fmla="*/ 5672360 h 5753325"/>
              <a:gd name="connsiteX86" fmla="*/ 1646933 w 6443456"/>
              <a:gd name="connsiteY86" fmla="*/ 5666227 h 5753325"/>
              <a:gd name="connsiteX87" fmla="*/ 1610055 w 6443456"/>
              <a:gd name="connsiteY87" fmla="*/ 5673643 h 5753325"/>
              <a:gd name="connsiteX88" fmla="*/ 1437641 w 6443456"/>
              <a:gd name="connsiteY88" fmla="*/ 5723266 h 5753325"/>
              <a:gd name="connsiteX89" fmla="*/ 1332869 w 6443456"/>
              <a:gd name="connsiteY89" fmla="*/ 5744752 h 5753325"/>
              <a:gd name="connsiteX90" fmla="*/ 1290525 w 6443456"/>
              <a:gd name="connsiteY90" fmla="*/ 5740036 h 5753325"/>
              <a:gd name="connsiteX91" fmla="*/ 1233107 w 6443456"/>
              <a:gd name="connsiteY91" fmla="*/ 5742106 h 5753325"/>
              <a:gd name="connsiteX92" fmla="*/ 1214532 w 6443456"/>
              <a:gd name="connsiteY92" fmla="*/ 5753325 h 5753325"/>
              <a:gd name="connsiteX93" fmla="*/ 1199955 w 6443456"/>
              <a:gd name="connsiteY93" fmla="*/ 5744831 h 5753325"/>
              <a:gd name="connsiteX94" fmla="*/ 1162337 w 6443456"/>
              <a:gd name="connsiteY94" fmla="*/ 5738048 h 5753325"/>
              <a:gd name="connsiteX95" fmla="*/ 1053457 w 6443456"/>
              <a:gd name="connsiteY95" fmla="*/ 5688676 h 5753325"/>
              <a:gd name="connsiteX96" fmla="*/ 1025798 w 6443456"/>
              <a:gd name="connsiteY96" fmla="*/ 5673166 h 5753325"/>
              <a:gd name="connsiteX97" fmla="*/ 947900 w 6443456"/>
              <a:gd name="connsiteY97" fmla="*/ 5657848 h 5753325"/>
              <a:gd name="connsiteX98" fmla="*/ 815627 w 6443456"/>
              <a:gd name="connsiteY98" fmla="*/ 5642557 h 5753325"/>
              <a:gd name="connsiteX99" fmla="*/ 788251 w 6443456"/>
              <a:gd name="connsiteY99" fmla="*/ 5637065 h 5753325"/>
              <a:gd name="connsiteX100" fmla="*/ 767822 w 6443456"/>
              <a:gd name="connsiteY100" fmla="*/ 5623450 h 5753325"/>
              <a:gd name="connsiteX101" fmla="*/ 765791 w 6443456"/>
              <a:gd name="connsiteY101" fmla="*/ 5612539 h 5753325"/>
              <a:gd name="connsiteX102" fmla="*/ 751230 w 6443456"/>
              <a:gd name="connsiteY102" fmla="*/ 5608092 h 5753325"/>
              <a:gd name="connsiteX103" fmla="*/ 748008 w 6443456"/>
              <a:gd name="connsiteY103" fmla="*/ 5605052 h 5753325"/>
              <a:gd name="connsiteX104" fmla="*/ 728871 w 6443456"/>
              <a:gd name="connsiteY104" fmla="*/ 5589469 h 5753325"/>
              <a:gd name="connsiteX105" fmla="*/ 671898 w 6443456"/>
              <a:gd name="connsiteY105" fmla="*/ 5602363 h 5753325"/>
              <a:gd name="connsiteX106" fmla="*/ 615065 w 6443456"/>
              <a:gd name="connsiteY106" fmla="*/ 5580257 h 5753325"/>
              <a:gd name="connsiteX107" fmla="*/ 355785 w 6443456"/>
              <a:gd name="connsiteY107" fmla="*/ 5514383 h 5753325"/>
              <a:gd name="connsiteX108" fmla="*/ 102269 w 6443456"/>
              <a:gd name="connsiteY108" fmla="*/ 5524347 h 5753325"/>
              <a:gd name="connsiteX109" fmla="*/ 13160 w 6443456"/>
              <a:gd name="connsiteY109" fmla="*/ 5514159 h 5753325"/>
              <a:gd name="connsiteX110" fmla="*/ 0 w 6443456"/>
              <a:gd name="connsiteY110" fmla="*/ 5511735 h 5753325"/>
              <a:gd name="connsiteX111" fmla="*/ 0 w 6443456"/>
              <a:gd name="connsiteY111" fmla="*/ 0 h 575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443456" h="5753325">
                <a:moveTo>
                  <a:pt x="0" y="0"/>
                </a:moveTo>
                <a:lnTo>
                  <a:pt x="6438980" y="0"/>
                </a:lnTo>
                <a:cubicBezTo>
                  <a:pt x="6439002" y="49"/>
                  <a:pt x="6439025" y="98"/>
                  <a:pt x="6439047" y="147"/>
                </a:cubicBezTo>
                <a:lnTo>
                  <a:pt x="6443456" y="130105"/>
                </a:lnTo>
                <a:cubicBezTo>
                  <a:pt x="6430828" y="154008"/>
                  <a:pt x="6411458" y="168030"/>
                  <a:pt x="6422751" y="174163"/>
                </a:cubicBezTo>
                <a:cubicBezTo>
                  <a:pt x="6418487" y="214830"/>
                  <a:pt x="6390727" y="235497"/>
                  <a:pt x="6396598" y="274847"/>
                </a:cubicBezTo>
                <a:cubicBezTo>
                  <a:pt x="6403386" y="335822"/>
                  <a:pt x="6333127" y="414969"/>
                  <a:pt x="6337615" y="471794"/>
                </a:cubicBezTo>
                <a:cubicBezTo>
                  <a:pt x="6324407" y="534783"/>
                  <a:pt x="6296331" y="556933"/>
                  <a:pt x="6304423" y="582623"/>
                </a:cubicBezTo>
                <a:cubicBezTo>
                  <a:pt x="6293676" y="611941"/>
                  <a:pt x="6296956" y="631352"/>
                  <a:pt x="6303977" y="664291"/>
                </a:cubicBezTo>
                <a:cubicBezTo>
                  <a:pt x="6302444" y="677879"/>
                  <a:pt x="6301462" y="685268"/>
                  <a:pt x="6299372" y="697330"/>
                </a:cubicBezTo>
                <a:cubicBezTo>
                  <a:pt x="6314387" y="714913"/>
                  <a:pt x="6313827" y="721408"/>
                  <a:pt x="6309888" y="754001"/>
                </a:cubicBezTo>
                <a:cubicBezTo>
                  <a:pt x="6306930" y="769492"/>
                  <a:pt x="6343751" y="814234"/>
                  <a:pt x="6339879" y="811136"/>
                </a:cubicBezTo>
                <a:lnTo>
                  <a:pt x="6330065" y="893399"/>
                </a:lnTo>
                <a:cubicBezTo>
                  <a:pt x="6341065" y="929331"/>
                  <a:pt x="6340586" y="969703"/>
                  <a:pt x="6328618" y="1009766"/>
                </a:cubicBezTo>
                <a:cubicBezTo>
                  <a:pt x="6286987" y="1110847"/>
                  <a:pt x="6336677" y="1067927"/>
                  <a:pt x="6320797" y="1146964"/>
                </a:cubicBezTo>
                <a:cubicBezTo>
                  <a:pt x="6308238" y="1199586"/>
                  <a:pt x="6355190" y="1221191"/>
                  <a:pt x="6334400" y="1280757"/>
                </a:cubicBezTo>
                <a:lnTo>
                  <a:pt x="6356023" y="1356227"/>
                </a:lnTo>
                <a:cubicBezTo>
                  <a:pt x="6356068" y="1358140"/>
                  <a:pt x="6356112" y="1360054"/>
                  <a:pt x="6356157" y="1361967"/>
                </a:cubicBezTo>
                <a:cubicBezTo>
                  <a:pt x="6355533" y="1373512"/>
                  <a:pt x="6353847" y="1384370"/>
                  <a:pt x="6350613" y="1393569"/>
                </a:cubicBezTo>
                <a:cubicBezTo>
                  <a:pt x="6364468" y="1383914"/>
                  <a:pt x="6345614" y="1435855"/>
                  <a:pt x="6357062" y="1444071"/>
                </a:cubicBezTo>
                <a:cubicBezTo>
                  <a:pt x="6366618" y="1448518"/>
                  <a:pt x="6363125" y="1465312"/>
                  <a:pt x="6364832" y="1478763"/>
                </a:cubicBezTo>
                <a:cubicBezTo>
                  <a:pt x="6367033" y="1481449"/>
                  <a:pt x="6368644" y="1487606"/>
                  <a:pt x="6369745" y="1495680"/>
                </a:cubicBezTo>
                <a:cubicBezTo>
                  <a:pt x="6370129" y="1501564"/>
                  <a:pt x="6370514" y="1507447"/>
                  <a:pt x="6370898" y="1513331"/>
                </a:cubicBezTo>
                <a:lnTo>
                  <a:pt x="6339773" y="1527414"/>
                </a:lnTo>
                <a:cubicBezTo>
                  <a:pt x="6334226" y="1566662"/>
                  <a:pt x="6321052" y="1604564"/>
                  <a:pt x="6321854" y="1635366"/>
                </a:cubicBezTo>
                <a:cubicBezTo>
                  <a:pt x="6320655" y="1701187"/>
                  <a:pt x="6292278" y="1721205"/>
                  <a:pt x="6299489" y="1784860"/>
                </a:cubicBezTo>
                <a:cubicBezTo>
                  <a:pt x="6294212" y="1831400"/>
                  <a:pt x="6277478" y="1829559"/>
                  <a:pt x="6267878" y="1858572"/>
                </a:cubicBezTo>
                <a:lnTo>
                  <a:pt x="6251146" y="1926167"/>
                </a:lnTo>
                <a:lnTo>
                  <a:pt x="6210686" y="2014834"/>
                </a:lnTo>
                <a:lnTo>
                  <a:pt x="6106652" y="2150572"/>
                </a:lnTo>
                <a:lnTo>
                  <a:pt x="6097813" y="2172208"/>
                </a:lnTo>
                <a:lnTo>
                  <a:pt x="6095990" y="2181185"/>
                </a:lnTo>
                <a:cubicBezTo>
                  <a:pt x="6094176" y="2187056"/>
                  <a:pt x="6092249" y="2190556"/>
                  <a:pt x="6090126" y="2192533"/>
                </a:cubicBezTo>
                <a:lnTo>
                  <a:pt x="6089503" y="2192543"/>
                </a:lnTo>
                <a:lnTo>
                  <a:pt x="6084946" y="2203694"/>
                </a:lnTo>
                <a:cubicBezTo>
                  <a:pt x="6068006" y="2222414"/>
                  <a:pt x="6006445" y="2274546"/>
                  <a:pt x="5987861" y="2304868"/>
                </a:cubicBezTo>
                <a:lnTo>
                  <a:pt x="5973439" y="2385635"/>
                </a:lnTo>
                <a:lnTo>
                  <a:pt x="5916727" y="2458777"/>
                </a:lnTo>
                <a:cubicBezTo>
                  <a:pt x="5897241" y="2491718"/>
                  <a:pt x="5869630" y="2534165"/>
                  <a:pt x="5856524" y="2583281"/>
                </a:cubicBezTo>
                <a:cubicBezTo>
                  <a:pt x="5857506" y="2592319"/>
                  <a:pt x="5833326" y="2744711"/>
                  <a:pt x="5838091" y="2753474"/>
                </a:cubicBezTo>
                <a:cubicBezTo>
                  <a:pt x="5785248" y="2871502"/>
                  <a:pt x="5778642" y="2803565"/>
                  <a:pt x="5744296" y="2893276"/>
                </a:cubicBezTo>
                <a:cubicBezTo>
                  <a:pt x="5695297" y="2988328"/>
                  <a:pt x="5724634" y="2958553"/>
                  <a:pt x="5682522" y="3044368"/>
                </a:cubicBezTo>
                <a:cubicBezTo>
                  <a:pt x="5632185" y="3125072"/>
                  <a:pt x="5597317" y="3217236"/>
                  <a:pt x="5557886" y="3304853"/>
                </a:cubicBezTo>
                <a:cubicBezTo>
                  <a:pt x="5482395" y="3325072"/>
                  <a:pt x="5519234" y="3371478"/>
                  <a:pt x="5483942" y="3416604"/>
                </a:cubicBezTo>
                <a:cubicBezTo>
                  <a:pt x="5462927" y="3437263"/>
                  <a:pt x="5484515" y="3475608"/>
                  <a:pt x="5461007" y="3503742"/>
                </a:cubicBezTo>
                <a:cubicBezTo>
                  <a:pt x="5452964" y="3510933"/>
                  <a:pt x="5447709" y="3554203"/>
                  <a:pt x="5437889" y="3559927"/>
                </a:cubicBezTo>
                <a:lnTo>
                  <a:pt x="5432770" y="3562948"/>
                </a:lnTo>
                <a:lnTo>
                  <a:pt x="5406795" y="3578594"/>
                </a:lnTo>
                <a:lnTo>
                  <a:pt x="5381495" y="3599883"/>
                </a:lnTo>
                <a:cubicBezTo>
                  <a:pt x="5373777" y="3608845"/>
                  <a:pt x="5367528" y="3619642"/>
                  <a:pt x="5363689" y="3633299"/>
                </a:cubicBezTo>
                <a:cubicBezTo>
                  <a:pt x="5370837" y="3689178"/>
                  <a:pt x="5280250" y="3728687"/>
                  <a:pt x="5291870" y="3799039"/>
                </a:cubicBezTo>
                <a:cubicBezTo>
                  <a:pt x="5291660" y="3823262"/>
                  <a:pt x="5263601" y="3888134"/>
                  <a:pt x="5241600" y="3894238"/>
                </a:cubicBezTo>
                <a:cubicBezTo>
                  <a:pt x="5232312" y="3906493"/>
                  <a:pt x="5231731" y="3924583"/>
                  <a:pt x="5211041" y="3924184"/>
                </a:cubicBezTo>
                <a:cubicBezTo>
                  <a:pt x="5184976" y="3926521"/>
                  <a:pt x="5198956" y="3986438"/>
                  <a:pt x="5176073" y="3970179"/>
                </a:cubicBezTo>
                <a:lnTo>
                  <a:pt x="5172826" y="3991773"/>
                </a:lnTo>
                <a:lnTo>
                  <a:pt x="5157053" y="3997708"/>
                </a:lnTo>
                <a:cubicBezTo>
                  <a:pt x="5140589" y="4003541"/>
                  <a:pt x="5128715" y="4008828"/>
                  <a:pt x="5127922" y="4022660"/>
                </a:cubicBezTo>
                <a:cubicBezTo>
                  <a:pt x="5105225" y="4035701"/>
                  <a:pt x="5043623" y="4065128"/>
                  <a:pt x="5020872" y="4075951"/>
                </a:cubicBezTo>
                <a:cubicBezTo>
                  <a:pt x="5006705" y="4069570"/>
                  <a:pt x="5001251" y="4081880"/>
                  <a:pt x="4991410" y="4087598"/>
                </a:cubicBezTo>
                <a:cubicBezTo>
                  <a:pt x="4974522" y="4085320"/>
                  <a:pt x="4937025" y="4121806"/>
                  <a:pt x="4930112" y="4138459"/>
                </a:cubicBezTo>
                <a:cubicBezTo>
                  <a:pt x="4918473" y="4190437"/>
                  <a:pt x="4844909" y="4190974"/>
                  <a:pt x="4834224" y="4231643"/>
                </a:cubicBezTo>
                <a:cubicBezTo>
                  <a:pt x="4827758" y="4239937"/>
                  <a:pt x="4820427" y="4245543"/>
                  <a:pt x="4812599" y="4249449"/>
                </a:cubicBezTo>
                <a:lnTo>
                  <a:pt x="4789188" y="4256678"/>
                </a:lnTo>
                <a:lnTo>
                  <a:pt x="4779554" y="4251313"/>
                </a:lnTo>
                <a:lnTo>
                  <a:pt x="4766885" y="4259812"/>
                </a:lnTo>
                <a:lnTo>
                  <a:pt x="4762510" y="4260383"/>
                </a:lnTo>
                <a:cubicBezTo>
                  <a:pt x="4754131" y="4261437"/>
                  <a:pt x="4745977" y="4262766"/>
                  <a:pt x="4738416" y="4265355"/>
                </a:cubicBezTo>
                <a:cubicBezTo>
                  <a:pt x="4764694" y="4302719"/>
                  <a:pt x="4678447" y="4293536"/>
                  <a:pt x="4712007" y="4317892"/>
                </a:cubicBezTo>
                <a:cubicBezTo>
                  <a:pt x="4675039" y="4338619"/>
                  <a:pt x="4716682" y="4356361"/>
                  <a:pt x="4658930" y="4348041"/>
                </a:cubicBezTo>
                <a:cubicBezTo>
                  <a:pt x="4614182" y="4379702"/>
                  <a:pt x="4505053" y="4447283"/>
                  <a:pt x="4443526" y="4507851"/>
                </a:cubicBezTo>
                <a:cubicBezTo>
                  <a:pt x="4410144" y="4540439"/>
                  <a:pt x="4338540" y="4659677"/>
                  <a:pt x="4289766" y="4711450"/>
                </a:cubicBezTo>
                <a:cubicBezTo>
                  <a:pt x="4238344" y="4747694"/>
                  <a:pt x="4215457" y="4807131"/>
                  <a:pt x="4150870" y="4818480"/>
                </a:cubicBezTo>
                <a:cubicBezTo>
                  <a:pt x="4103683" y="4855538"/>
                  <a:pt x="4148748" y="4891762"/>
                  <a:pt x="4006639" y="4933815"/>
                </a:cubicBezTo>
                <a:cubicBezTo>
                  <a:pt x="3736045" y="4990755"/>
                  <a:pt x="3474704" y="5040115"/>
                  <a:pt x="3298210" y="5070790"/>
                </a:cubicBezTo>
                <a:cubicBezTo>
                  <a:pt x="3121717" y="5101466"/>
                  <a:pt x="3041810" y="5115566"/>
                  <a:pt x="2947678" y="5117869"/>
                </a:cubicBezTo>
                <a:cubicBezTo>
                  <a:pt x="2853544" y="5120174"/>
                  <a:pt x="2858560" y="5135060"/>
                  <a:pt x="2822169" y="5129396"/>
                </a:cubicBezTo>
                <a:lnTo>
                  <a:pt x="2538773" y="5313397"/>
                </a:lnTo>
                <a:cubicBezTo>
                  <a:pt x="2405817" y="5334661"/>
                  <a:pt x="2144167" y="5431620"/>
                  <a:pt x="2014500" y="5519744"/>
                </a:cubicBezTo>
                <a:cubicBezTo>
                  <a:pt x="1982084" y="5541774"/>
                  <a:pt x="1956346" y="5565847"/>
                  <a:pt x="1934391" y="5591335"/>
                </a:cubicBezTo>
                <a:lnTo>
                  <a:pt x="1892550" y="5649708"/>
                </a:lnTo>
                <a:lnTo>
                  <a:pt x="1854769" y="5647691"/>
                </a:lnTo>
                <a:cubicBezTo>
                  <a:pt x="1838936" y="5647705"/>
                  <a:pt x="1823701" y="5648312"/>
                  <a:pt x="1809461" y="5648628"/>
                </a:cubicBezTo>
                <a:cubicBezTo>
                  <a:pt x="1834147" y="5698228"/>
                  <a:pt x="1737274" y="5633540"/>
                  <a:pt x="1745150" y="5693879"/>
                </a:cubicBezTo>
                <a:cubicBezTo>
                  <a:pt x="1734532" y="5692199"/>
                  <a:pt x="1724002" y="5688669"/>
                  <a:pt x="1713375" y="5684672"/>
                </a:cubicBezTo>
                <a:lnTo>
                  <a:pt x="1707808" y="5682611"/>
                </a:lnTo>
                <a:lnTo>
                  <a:pt x="1679313" y="5672360"/>
                </a:lnTo>
                <a:lnTo>
                  <a:pt x="1646933" y="5666227"/>
                </a:lnTo>
                <a:cubicBezTo>
                  <a:pt x="1635170" y="5665926"/>
                  <a:pt x="1622939" y="5667937"/>
                  <a:pt x="1610055" y="5673643"/>
                </a:cubicBezTo>
                <a:cubicBezTo>
                  <a:pt x="1571890" y="5714775"/>
                  <a:pt x="1484024" y="5669440"/>
                  <a:pt x="1437641" y="5723266"/>
                </a:cubicBezTo>
                <a:cubicBezTo>
                  <a:pt x="1418992" y="5738521"/>
                  <a:pt x="1351540" y="5757985"/>
                  <a:pt x="1332869" y="5744752"/>
                </a:cubicBezTo>
                <a:cubicBezTo>
                  <a:pt x="1317589" y="5745326"/>
                  <a:pt x="1303391" y="5756388"/>
                  <a:pt x="1290525" y="5740036"/>
                </a:cubicBezTo>
                <a:cubicBezTo>
                  <a:pt x="1272146" y="5721242"/>
                  <a:pt x="1235243" y="5770261"/>
                  <a:pt x="1233107" y="5742106"/>
                </a:cubicBezTo>
                <a:lnTo>
                  <a:pt x="1214532" y="5753325"/>
                </a:lnTo>
                <a:lnTo>
                  <a:pt x="1199955" y="5744831"/>
                </a:lnTo>
                <a:cubicBezTo>
                  <a:pt x="1185016" y="5735734"/>
                  <a:pt x="1173414" y="5729861"/>
                  <a:pt x="1162337" y="5738048"/>
                </a:cubicBezTo>
                <a:cubicBezTo>
                  <a:pt x="1137920" y="5728689"/>
                  <a:pt x="1076212" y="5699490"/>
                  <a:pt x="1053457" y="5688676"/>
                </a:cubicBezTo>
                <a:cubicBezTo>
                  <a:pt x="1049315" y="5673592"/>
                  <a:pt x="1036434" y="5677184"/>
                  <a:pt x="1025798" y="5673166"/>
                </a:cubicBezTo>
                <a:cubicBezTo>
                  <a:pt x="1016787" y="5658576"/>
                  <a:pt x="965030" y="5652626"/>
                  <a:pt x="947900" y="5657848"/>
                </a:cubicBezTo>
                <a:cubicBezTo>
                  <a:pt x="900757" y="5681878"/>
                  <a:pt x="853518" y="5624981"/>
                  <a:pt x="815627" y="5642557"/>
                </a:cubicBezTo>
                <a:cubicBezTo>
                  <a:pt x="805172" y="5642805"/>
                  <a:pt x="796221" y="5640669"/>
                  <a:pt x="788251" y="5637065"/>
                </a:cubicBezTo>
                <a:lnTo>
                  <a:pt x="767822" y="5623450"/>
                </a:lnTo>
                <a:lnTo>
                  <a:pt x="765791" y="5612539"/>
                </a:lnTo>
                <a:lnTo>
                  <a:pt x="751230" y="5608092"/>
                </a:lnTo>
                <a:lnTo>
                  <a:pt x="748008" y="5605052"/>
                </a:lnTo>
                <a:cubicBezTo>
                  <a:pt x="741868" y="5599203"/>
                  <a:pt x="735661" y="5593704"/>
                  <a:pt x="728871" y="5589469"/>
                </a:cubicBezTo>
                <a:cubicBezTo>
                  <a:pt x="717035" y="5633700"/>
                  <a:pt x="669153" y="5560747"/>
                  <a:pt x="671898" y="5602363"/>
                </a:cubicBezTo>
                <a:cubicBezTo>
                  <a:pt x="632522" y="5586794"/>
                  <a:pt x="645467" y="5630489"/>
                  <a:pt x="615065" y="5580257"/>
                </a:cubicBezTo>
                <a:cubicBezTo>
                  <a:pt x="562379" y="5565593"/>
                  <a:pt x="441250" y="5523701"/>
                  <a:pt x="355785" y="5514383"/>
                </a:cubicBezTo>
                <a:cubicBezTo>
                  <a:pt x="309622" y="5509152"/>
                  <a:pt x="172894" y="5529342"/>
                  <a:pt x="102269" y="5524347"/>
                </a:cubicBezTo>
                <a:cubicBezTo>
                  <a:pt x="72050" y="5515878"/>
                  <a:pt x="41939" y="5516649"/>
                  <a:pt x="13160" y="5514159"/>
                </a:cubicBezTo>
                <a:lnTo>
                  <a:pt x="0" y="551173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a:extLst>
              <a:ext uri="{FF2B5EF4-FFF2-40B4-BE49-F238E27FC236}">
                <a16:creationId xmlns:a16="http://schemas.microsoft.com/office/drawing/2014/main" id="{E593AC5B-C439-1262-CF8E-2A2CA59035C2}"/>
              </a:ext>
            </a:extLst>
          </p:cNvPr>
          <p:cNvSpPr>
            <a:spLocks noGrp="1"/>
          </p:cNvSpPr>
          <p:nvPr>
            <p:ph type="title"/>
          </p:nvPr>
        </p:nvSpPr>
        <p:spPr>
          <a:xfrm>
            <a:off x="838199" y="1068891"/>
            <a:ext cx="4259731" cy="1985085"/>
          </a:xfrm>
        </p:spPr>
        <p:txBody>
          <a:bodyPr anchor="b">
            <a:normAutofit/>
          </a:bodyPr>
          <a:lstStyle/>
          <a:p>
            <a:pPr algn="ctr"/>
            <a:r>
              <a:rPr lang="nb-NO" sz="3400" b="1"/>
              <a:t>Oppsummering</a:t>
            </a:r>
            <a:br>
              <a:rPr lang="nb-NO" sz="3400"/>
            </a:br>
            <a:br>
              <a:rPr lang="nb-NO" sz="3400"/>
            </a:br>
            <a:br>
              <a:rPr lang="nb-NO" sz="3400"/>
            </a:br>
            <a:endParaRPr lang="nb-NO" sz="3400"/>
          </a:p>
        </p:txBody>
      </p:sp>
      <p:sp>
        <p:nvSpPr>
          <p:cNvPr id="28" name="Freeform: Shape 20">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664" y="3440576"/>
            <a:ext cx="4114800" cy="267505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Bilde 3" descr="Et bilde som inneholder tekst, Font, logo, Grafikk&#10;&#10;Automatisk generert beskrivelse">
            <a:extLst>
              <a:ext uri="{FF2B5EF4-FFF2-40B4-BE49-F238E27FC236}">
                <a16:creationId xmlns:a16="http://schemas.microsoft.com/office/drawing/2014/main" id="{BDABF67A-27DB-4004-1AAD-4146EB791706}"/>
              </a:ext>
            </a:extLst>
          </p:cNvPr>
          <p:cNvPicPr>
            <a:picLocks noChangeAspect="1"/>
          </p:cNvPicPr>
          <p:nvPr/>
        </p:nvPicPr>
        <p:blipFill>
          <a:blip r:embed="rId2"/>
          <a:stretch>
            <a:fillRect/>
          </a:stretch>
        </p:blipFill>
        <p:spPr>
          <a:xfrm>
            <a:off x="1049617" y="4301299"/>
            <a:ext cx="3836894" cy="959223"/>
          </a:xfrm>
          <a:prstGeom prst="rect">
            <a:avLst/>
          </a:prstGeom>
        </p:spPr>
      </p:pic>
      <p:sp>
        <p:nvSpPr>
          <p:cNvPr id="29" name="Rectangle 6">
            <a:extLst>
              <a:ext uri="{FF2B5EF4-FFF2-40B4-BE49-F238E27FC236}">
                <a16:creationId xmlns:a16="http://schemas.microsoft.com/office/drawing/2014/main" id="{001928A5-13A8-4372-8A77-BCAAE555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4188" y="584034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Plassholder for innhold 2">
            <a:extLst>
              <a:ext uri="{FF2B5EF4-FFF2-40B4-BE49-F238E27FC236}">
                <a16:creationId xmlns:a16="http://schemas.microsoft.com/office/drawing/2014/main" id="{3AA1420F-F980-9E37-0AD2-1DB459B971F4}"/>
              </a:ext>
            </a:extLst>
          </p:cNvPr>
          <p:cNvGraphicFramePr>
            <a:graphicFrameLocks noGrp="1"/>
          </p:cNvGraphicFramePr>
          <p:nvPr>
            <p:ph idx="1"/>
            <p:extLst>
              <p:ext uri="{D42A27DB-BD31-4B8C-83A1-F6EECF244321}">
                <p14:modId xmlns:p14="http://schemas.microsoft.com/office/powerpoint/2010/main" val="3601684445"/>
              </p:ext>
            </p:extLst>
          </p:nvPr>
        </p:nvGraphicFramePr>
        <p:xfrm>
          <a:off x="6586415" y="723153"/>
          <a:ext cx="4555782" cy="5392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1335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8AEDBA95-7945-FC67-11C5-E4AF3D559520}"/>
              </a:ext>
            </a:extLst>
          </p:cNvPr>
          <p:cNvSpPr>
            <a:spLocks noGrp="1"/>
          </p:cNvSpPr>
          <p:nvPr>
            <p:ph type="ctrTitle"/>
          </p:nvPr>
        </p:nvSpPr>
        <p:spPr>
          <a:xfrm>
            <a:off x="912012" y="877329"/>
            <a:ext cx="5352863" cy="1338195"/>
          </a:xfrm>
        </p:spPr>
        <p:txBody>
          <a:bodyPr vert="horz" lIns="91440" tIns="45720" rIns="91440" bIns="45720" rtlCol="0" anchor="b">
            <a:normAutofit fontScale="90000"/>
          </a:bodyPr>
          <a:lstStyle/>
          <a:p>
            <a:r>
              <a:rPr lang="nb-NO" sz="4800" b="1" dirty="0"/>
              <a:t>Den røde tråden – også i planer</a:t>
            </a:r>
          </a:p>
        </p:txBody>
      </p:sp>
      <p:sp>
        <p:nvSpPr>
          <p:cNvPr id="10" name="Undertittel 9">
            <a:extLst>
              <a:ext uri="{FF2B5EF4-FFF2-40B4-BE49-F238E27FC236}">
                <a16:creationId xmlns:a16="http://schemas.microsoft.com/office/drawing/2014/main" id="{E8487D2C-A6EF-75BB-F7B0-FC2197F54454}"/>
              </a:ext>
            </a:extLst>
          </p:cNvPr>
          <p:cNvSpPr>
            <a:spLocks noGrp="1"/>
          </p:cNvSpPr>
          <p:nvPr>
            <p:ph type="subTitle" idx="1"/>
          </p:nvPr>
        </p:nvSpPr>
        <p:spPr>
          <a:xfrm>
            <a:off x="912013" y="2596243"/>
            <a:ext cx="5674138" cy="3575957"/>
          </a:xfrm>
        </p:spPr>
        <p:txBody>
          <a:bodyPr vert="horz" lIns="91440" tIns="45720" rIns="91440" bIns="45720" rtlCol="0">
            <a:normAutofit fontScale="92500"/>
          </a:bodyPr>
          <a:lstStyle/>
          <a:p>
            <a:pPr marL="114300" algn="l"/>
            <a:r>
              <a:rPr lang="nb-NO" dirty="0"/>
              <a:t>Plan for kompetanse og kvalitetsutvikling 2023 - 2026</a:t>
            </a:r>
          </a:p>
          <a:p>
            <a:pPr lvl="1" indent="-228600" algn="l">
              <a:buFont typeface="Arial" panose="020B0604020202020204" pitchFamily="34" charset="0"/>
              <a:buChar char="•"/>
            </a:pPr>
            <a:r>
              <a:rPr lang="nb-NO" dirty="0"/>
              <a:t>Felles prioritert utviklingsområde for barnehagene, skolen og PPT: </a:t>
            </a:r>
          </a:p>
          <a:p>
            <a:pPr lvl="2" indent="-228600" algn="l">
              <a:buFont typeface="Arial" panose="020B0604020202020204" pitchFamily="34" charset="0"/>
              <a:buChar char="•"/>
            </a:pPr>
            <a:r>
              <a:rPr lang="nb-NO" sz="2000" dirty="0"/>
              <a:t>    Kompetanseløftet og inkluderende praksis</a:t>
            </a:r>
          </a:p>
          <a:p>
            <a:pPr marL="342900" indent="-228600" algn="l">
              <a:buFont typeface="Arial" panose="020B0604020202020204" pitchFamily="34" charset="0"/>
              <a:buChar char="•"/>
            </a:pPr>
            <a:endParaRPr lang="nb-NO" dirty="0"/>
          </a:p>
          <a:p>
            <a:pPr marL="114300" algn="l"/>
            <a:r>
              <a:rPr lang="nb-NO" dirty="0"/>
              <a:t>Årsplan for barnehagene</a:t>
            </a:r>
          </a:p>
          <a:p>
            <a:pPr lvl="1" indent="-228600" algn="l">
              <a:buFont typeface="Arial" panose="020B0604020202020204" pitchFamily="34" charset="0"/>
              <a:buChar char="•"/>
            </a:pPr>
            <a:r>
              <a:rPr lang="nb-NO" dirty="0"/>
              <a:t> Tiltak: </a:t>
            </a:r>
          </a:p>
          <a:p>
            <a:pPr lvl="2" indent="-228600" algn="l">
              <a:buFont typeface="Arial" panose="020B0604020202020204" pitchFamily="34" charset="0"/>
              <a:buChar char="•"/>
            </a:pPr>
            <a:r>
              <a:rPr lang="nb-NO" dirty="0"/>
              <a:t>Arbeide med kompetanseløftet og inkluderende praksis i samarbeid med PPT og DDMH (innen REKOM)</a:t>
            </a:r>
          </a:p>
        </p:txBody>
      </p:sp>
      <p:pic>
        <p:nvPicPr>
          <p:cNvPr id="2052" name="Picture 4">
            <a:extLst>
              <a:ext uri="{FF2B5EF4-FFF2-40B4-BE49-F238E27FC236}">
                <a16:creationId xmlns:a16="http://schemas.microsoft.com/office/drawing/2014/main" id="{413E13E5-3E4E-1CCE-7E33-088477BA95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600000">
            <a:off x="6429375" y="328810"/>
            <a:ext cx="3800475" cy="3340168"/>
          </a:xfrm>
          <a:prstGeom prst="rect">
            <a:avLst/>
          </a:prstGeom>
          <a:noFill/>
          <a:extLst>
            <a:ext uri="{909E8E84-426E-40DD-AFC4-6F175D3DCCD1}">
              <a14:hiddenFill xmlns:a14="http://schemas.microsoft.com/office/drawing/2010/main">
                <a:solidFill>
                  <a:srgbClr val="FFFFFF"/>
                </a:solidFill>
              </a14:hiddenFill>
            </a:ext>
          </a:extLst>
        </p:spPr>
      </p:pic>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451" y="380536"/>
            <a:ext cx="2442116" cy="610528"/>
          </a:xfrm>
          <a:prstGeom prst="rect">
            <a:avLst/>
          </a:prstGeom>
        </p:spPr>
      </p:pic>
      <p:grpSp>
        <p:nvGrpSpPr>
          <p:cNvPr id="2063" name="Group 2065">
            <a:extLst>
              <a:ext uri="{FF2B5EF4-FFF2-40B4-BE49-F238E27FC236}">
                <a16:creationId xmlns:a16="http://schemas.microsoft.com/office/drawing/2014/main" id="{A529B132-017D-CE98-C245-5C49CB8182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793788">
            <a:off x="7403306" y="4732803"/>
            <a:ext cx="1126760" cy="1699731"/>
            <a:chOff x="11748101" y="3114058"/>
            <a:chExt cx="1284318" cy="1937410"/>
          </a:xfrm>
        </p:grpSpPr>
        <p:sp>
          <p:nvSpPr>
            <p:cNvPr id="2067" name="Freeform: Shape 2066">
              <a:extLst>
                <a:ext uri="{FF2B5EF4-FFF2-40B4-BE49-F238E27FC236}">
                  <a16:creationId xmlns:a16="http://schemas.microsoft.com/office/drawing/2014/main" id="{7369CF3E-EF6E-0C64-D4C8-119B672297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748101" y="3114058"/>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4" name="Freeform: Shape 2067">
              <a:extLst>
                <a:ext uri="{FF2B5EF4-FFF2-40B4-BE49-F238E27FC236}">
                  <a16:creationId xmlns:a16="http://schemas.microsoft.com/office/drawing/2014/main" id="{95FB28CD-B238-D548-3E4C-617B6BD13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748101" y="3114058"/>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026" name="Picture 2">
            <a:extLst>
              <a:ext uri="{FF2B5EF4-FFF2-40B4-BE49-F238E27FC236}">
                <a16:creationId xmlns:a16="http://schemas.microsoft.com/office/drawing/2014/main" id="{5C4FFB84-BAC0-521A-2AF4-52556132AD3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087868" y="3514838"/>
            <a:ext cx="2159706" cy="2682866"/>
          </a:xfrm>
          <a:prstGeom prst="rect">
            <a:avLst/>
          </a:prstGeom>
          <a:noFill/>
          <a:extLst>
            <a:ext uri="{909E8E84-426E-40DD-AFC4-6F175D3DCCD1}">
              <a14:hiddenFill xmlns:a14="http://schemas.microsoft.com/office/drawing/2010/main">
                <a:solidFill>
                  <a:srgbClr val="FFFFFF"/>
                </a:solidFill>
              </a14:hiddenFill>
            </a:ext>
          </a:extLst>
        </p:spPr>
      </p:pic>
      <p:sp>
        <p:nvSpPr>
          <p:cNvPr id="2070" name="Freeform: Shape 2069">
            <a:extLst>
              <a:ext uri="{FF2B5EF4-FFF2-40B4-BE49-F238E27FC236}">
                <a16:creationId xmlns:a16="http://schemas.microsoft.com/office/drawing/2014/main" id="{40C68385-847A-D2AB-91D9-ECD0EA7AC5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909430" flipH="1">
            <a:off x="8412269" y="6249095"/>
            <a:ext cx="406320" cy="370916"/>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618490 w 4786397"/>
              <a:gd name="connsiteY0" fmla="*/ 334011 h 4492102"/>
              <a:gd name="connsiteX1" fmla="*/ 3990493 w 4786397"/>
              <a:gd name="connsiteY1" fmla="*/ 118959 h 4492102"/>
              <a:gd name="connsiteX2" fmla="*/ 4762261 w 4786397"/>
              <a:gd name="connsiteY2" fmla="*/ 1434061 h 4492102"/>
              <a:gd name="connsiteX3" fmla="*/ 4477383 w 4786397"/>
              <a:gd name="connsiteY3" fmla="*/ 3337242 h 4492102"/>
              <a:gd name="connsiteX4" fmla="*/ 3446218 w 4786397"/>
              <a:gd name="connsiteY4" fmla="*/ 4373010 h 4492102"/>
              <a:gd name="connsiteX5" fmla="*/ 1100888 w 4786397"/>
              <a:gd name="connsiteY5" fmla="*/ 4185391 h 4492102"/>
              <a:gd name="connsiteX6" fmla="*/ 59712 w 4786397"/>
              <a:gd name="connsiteY6" fmla="*/ 2523820 h 4492102"/>
              <a:gd name="connsiteX7" fmla="*/ 618490 w 4786397"/>
              <a:gd name="connsiteY7" fmla="*/ 334011 h 4492102"/>
              <a:gd name="connsiteX0" fmla="*/ 618490 w 4880845"/>
              <a:gd name="connsiteY0" fmla="*/ 334011 h 4207111"/>
              <a:gd name="connsiteX1" fmla="*/ 3990493 w 4880845"/>
              <a:gd name="connsiteY1" fmla="*/ 118959 h 4207111"/>
              <a:gd name="connsiteX2" fmla="*/ 4762261 w 4880845"/>
              <a:gd name="connsiteY2" fmla="*/ 1434061 h 4207111"/>
              <a:gd name="connsiteX3" fmla="*/ 4477383 w 4880845"/>
              <a:gd name="connsiteY3" fmla="*/ 3337242 h 4207111"/>
              <a:gd name="connsiteX4" fmla="*/ 1100888 w 4880845"/>
              <a:gd name="connsiteY4" fmla="*/ 4185391 h 4207111"/>
              <a:gd name="connsiteX5" fmla="*/ 59712 w 4880845"/>
              <a:gd name="connsiteY5" fmla="*/ 2523820 h 4207111"/>
              <a:gd name="connsiteX6" fmla="*/ 618490 w 4880845"/>
              <a:gd name="connsiteY6" fmla="*/ 334011 h 4207111"/>
              <a:gd name="connsiteX0" fmla="*/ 618490 w 4708128"/>
              <a:gd name="connsiteY0" fmla="*/ 334011 h 4207111"/>
              <a:gd name="connsiteX1" fmla="*/ 3990493 w 4708128"/>
              <a:gd name="connsiteY1" fmla="*/ 118959 h 4207111"/>
              <a:gd name="connsiteX2" fmla="*/ 4477383 w 4708128"/>
              <a:gd name="connsiteY2" fmla="*/ 3337242 h 4207111"/>
              <a:gd name="connsiteX3" fmla="*/ 1100888 w 4708128"/>
              <a:gd name="connsiteY3" fmla="*/ 4185391 h 4207111"/>
              <a:gd name="connsiteX4" fmla="*/ 59712 w 4708128"/>
              <a:gd name="connsiteY4" fmla="*/ 2523820 h 4207111"/>
              <a:gd name="connsiteX5" fmla="*/ 618490 w 4708128"/>
              <a:gd name="connsiteY5" fmla="*/ 334011 h 4207111"/>
              <a:gd name="connsiteX0" fmla="*/ 618490 w 4659985"/>
              <a:gd name="connsiteY0" fmla="*/ 334011 h 4457960"/>
              <a:gd name="connsiteX1" fmla="*/ 3990493 w 4659985"/>
              <a:gd name="connsiteY1" fmla="*/ 118959 h 4457960"/>
              <a:gd name="connsiteX2" fmla="*/ 4477383 w 4659985"/>
              <a:gd name="connsiteY2" fmla="*/ 3337242 h 4457960"/>
              <a:gd name="connsiteX3" fmla="*/ 1750735 w 4659985"/>
              <a:gd name="connsiteY3" fmla="*/ 4436235 h 4457960"/>
              <a:gd name="connsiteX4" fmla="*/ 59712 w 4659985"/>
              <a:gd name="connsiteY4" fmla="*/ 2523820 h 4457960"/>
              <a:gd name="connsiteX5" fmla="*/ 618490 w 4659985"/>
              <a:gd name="connsiteY5" fmla="*/ 334011 h 4457960"/>
              <a:gd name="connsiteX0" fmla="*/ 577306 w 4618801"/>
              <a:gd name="connsiteY0" fmla="*/ 304401 h 4428350"/>
              <a:gd name="connsiteX1" fmla="*/ 3949309 w 4618801"/>
              <a:gd name="connsiteY1" fmla="*/ 89349 h 4428350"/>
              <a:gd name="connsiteX2" fmla="*/ 4436199 w 4618801"/>
              <a:gd name="connsiteY2" fmla="*/ 3307632 h 4428350"/>
              <a:gd name="connsiteX3" fmla="*/ 1709551 w 4618801"/>
              <a:gd name="connsiteY3" fmla="*/ 4406625 h 4428350"/>
              <a:gd name="connsiteX4" fmla="*/ 18528 w 4618801"/>
              <a:gd name="connsiteY4" fmla="*/ 2494210 h 4428350"/>
              <a:gd name="connsiteX5" fmla="*/ 577306 w 4618801"/>
              <a:gd name="connsiteY5" fmla="*/ 304401 h 442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8801" h="4428350">
                <a:moveTo>
                  <a:pt x="577306" y="304401"/>
                </a:moveTo>
                <a:cubicBezTo>
                  <a:pt x="692934" y="18127"/>
                  <a:pt x="3258681" y="-93993"/>
                  <a:pt x="3949309" y="89349"/>
                </a:cubicBezTo>
                <a:cubicBezTo>
                  <a:pt x="4592458" y="589887"/>
                  <a:pt x="4809492" y="2588086"/>
                  <a:pt x="4436199" y="3307632"/>
                </a:cubicBezTo>
                <a:cubicBezTo>
                  <a:pt x="4062906" y="4027178"/>
                  <a:pt x="2445829" y="4542195"/>
                  <a:pt x="1709551" y="4406625"/>
                </a:cubicBezTo>
                <a:cubicBezTo>
                  <a:pt x="1145133" y="4098427"/>
                  <a:pt x="130365" y="3123445"/>
                  <a:pt x="18528" y="2494210"/>
                </a:cubicBezTo>
                <a:cubicBezTo>
                  <a:pt x="-109257" y="1817128"/>
                  <a:pt x="461678" y="590675"/>
                  <a:pt x="577306" y="304401"/>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140534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8E6DBE-9627-0654-60DC-8DB08A741CEB}"/>
              </a:ext>
            </a:extLst>
          </p:cNvPr>
          <p:cNvSpPr>
            <a:spLocks noGrp="1"/>
          </p:cNvSpPr>
          <p:nvPr>
            <p:ph type="ctrTitle"/>
          </p:nvPr>
        </p:nvSpPr>
        <p:spPr>
          <a:xfrm>
            <a:off x="6114450" y="572570"/>
            <a:ext cx="5010750" cy="751406"/>
          </a:xfrm>
        </p:spPr>
        <p:txBody>
          <a:bodyPr vert="horz" lIns="91440" tIns="45720" rIns="91440" bIns="45720" rtlCol="0" anchor="b">
            <a:normAutofit/>
          </a:bodyPr>
          <a:lstStyle/>
          <a:p>
            <a:pPr algn="l"/>
            <a:r>
              <a:rPr lang="nb-NO" sz="3600" b="1" dirty="0"/>
              <a:t>Utviklingsarbeid</a:t>
            </a:r>
            <a:r>
              <a:rPr lang="en-US" sz="3600" b="1" dirty="0"/>
              <a:t> </a:t>
            </a:r>
            <a:r>
              <a:rPr lang="en-US" sz="3600" b="1" dirty="0" err="1"/>
              <a:t>i</a:t>
            </a:r>
            <a:r>
              <a:rPr lang="en-US" sz="3600" b="1" dirty="0"/>
              <a:t> </a:t>
            </a:r>
            <a:r>
              <a:rPr lang="nb-NO" sz="3600" b="1" dirty="0"/>
              <a:t>REKOM</a:t>
            </a:r>
          </a:p>
        </p:txBody>
      </p:sp>
      <p:sp>
        <p:nvSpPr>
          <p:cNvPr id="17" name="Freeform: Shape 16">
            <a:extLst>
              <a:ext uri="{FF2B5EF4-FFF2-40B4-BE49-F238E27FC236}">
                <a16:creationId xmlns:a16="http://schemas.microsoft.com/office/drawing/2014/main" id="{8694C929-EDBA-039B-8EF3-65C959A7E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524022" flipH="1">
            <a:off x="-190571" y="858614"/>
            <a:ext cx="1721937" cy="1082679"/>
          </a:xfrm>
          <a:custGeom>
            <a:avLst/>
            <a:gdLst>
              <a:gd name="connsiteX0" fmla="*/ 1719845 w 1721937"/>
              <a:gd name="connsiteY0" fmla="*/ 1031591 h 1082679"/>
              <a:gd name="connsiteX1" fmla="*/ 1673682 w 1721937"/>
              <a:gd name="connsiteY1" fmla="*/ 454141 h 1082679"/>
              <a:gd name="connsiteX2" fmla="*/ 1389031 w 1721937"/>
              <a:gd name="connsiteY2" fmla="*/ 100963 h 1082679"/>
              <a:gd name="connsiteX3" fmla="*/ 924927 w 1721937"/>
              <a:gd name="connsiteY3" fmla="*/ 449 h 1082679"/>
              <a:gd name="connsiteX4" fmla="*/ 238757 w 1721937"/>
              <a:gd name="connsiteY4" fmla="*/ 191602 h 1082679"/>
              <a:gd name="connsiteX5" fmla="*/ 10872 w 1721937"/>
              <a:gd name="connsiteY5" fmla="*/ 852590 h 1082679"/>
              <a:gd name="connsiteX6" fmla="*/ 0 w 1721937"/>
              <a:gd name="connsiteY6" fmla="*/ 957254 h 1082679"/>
              <a:gd name="connsiteX7" fmla="*/ 369836 w 1721937"/>
              <a:gd name="connsiteY7" fmla="*/ 1082679 h 1082679"/>
              <a:gd name="connsiteX8" fmla="*/ 370812 w 1721937"/>
              <a:gd name="connsiteY8" fmla="*/ 1010301 h 1082679"/>
              <a:gd name="connsiteX9" fmla="*/ 383675 w 1721937"/>
              <a:gd name="connsiteY9" fmla="*/ 854769 h 1082679"/>
              <a:gd name="connsiteX10" fmla="*/ 530828 w 1721937"/>
              <a:gd name="connsiteY10" fmla="*/ 449698 h 1082679"/>
              <a:gd name="connsiteX11" fmla="*/ 1050682 w 1721937"/>
              <a:gd name="connsiteY11" fmla="*/ 369849 h 1082679"/>
              <a:gd name="connsiteX12" fmla="*/ 1280994 w 1721937"/>
              <a:gd name="connsiteY12" fmla="*/ 618935 h 1082679"/>
              <a:gd name="connsiteX13" fmla="*/ 1320913 w 1721937"/>
              <a:gd name="connsiteY13" fmla="*/ 1041737 h 1082679"/>
              <a:gd name="connsiteX14" fmla="*/ 1455706 w 1721937"/>
              <a:gd name="connsiteY14" fmla="*/ 1035961 h 1082679"/>
              <a:gd name="connsiteX15" fmla="*/ 1719845 w 1721937"/>
              <a:gd name="connsiteY15" fmla="*/ 1031591 h 108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21937" h="1082679">
                <a:moveTo>
                  <a:pt x="1719845" y="1031591"/>
                </a:moveTo>
                <a:cubicBezTo>
                  <a:pt x="1729437" y="815939"/>
                  <a:pt x="1704673" y="603983"/>
                  <a:pt x="1673682" y="454141"/>
                </a:cubicBezTo>
                <a:cubicBezTo>
                  <a:pt x="1642691" y="304298"/>
                  <a:pt x="1513824" y="176579"/>
                  <a:pt x="1389031" y="100963"/>
                </a:cubicBezTo>
                <a:cubicBezTo>
                  <a:pt x="1264239" y="25347"/>
                  <a:pt x="1071694" y="3762"/>
                  <a:pt x="924927" y="449"/>
                </a:cubicBezTo>
                <a:cubicBezTo>
                  <a:pt x="506243" y="-5265"/>
                  <a:pt x="411311" y="42619"/>
                  <a:pt x="238757" y="191602"/>
                </a:cubicBezTo>
                <a:cubicBezTo>
                  <a:pt x="83874" y="343743"/>
                  <a:pt x="45876" y="624777"/>
                  <a:pt x="10872" y="852590"/>
                </a:cubicBezTo>
                <a:lnTo>
                  <a:pt x="0" y="957254"/>
                </a:lnTo>
                <a:lnTo>
                  <a:pt x="369836" y="1082679"/>
                </a:lnTo>
                <a:lnTo>
                  <a:pt x="370812" y="1010301"/>
                </a:lnTo>
                <a:cubicBezTo>
                  <a:pt x="373201" y="953106"/>
                  <a:pt x="377327" y="900178"/>
                  <a:pt x="383675" y="854769"/>
                </a:cubicBezTo>
                <a:cubicBezTo>
                  <a:pt x="409068" y="673134"/>
                  <a:pt x="419660" y="530518"/>
                  <a:pt x="530828" y="449698"/>
                </a:cubicBezTo>
                <a:cubicBezTo>
                  <a:pt x="641995" y="368877"/>
                  <a:pt x="925654" y="341643"/>
                  <a:pt x="1050682" y="369849"/>
                </a:cubicBezTo>
                <a:cubicBezTo>
                  <a:pt x="1175709" y="398056"/>
                  <a:pt x="1235956" y="506954"/>
                  <a:pt x="1280994" y="618935"/>
                </a:cubicBezTo>
                <a:cubicBezTo>
                  <a:pt x="1326032" y="730916"/>
                  <a:pt x="1288267" y="964520"/>
                  <a:pt x="1320913" y="1041737"/>
                </a:cubicBezTo>
                <a:lnTo>
                  <a:pt x="1455706" y="1035961"/>
                </a:lnTo>
                <a:cubicBezTo>
                  <a:pt x="1517004" y="1026965"/>
                  <a:pt x="1698689" y="1053528"/>
                  <a:pt x="1719845" y="1031591"/>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9" name="Group 18">
            <a:extLst>
              <a:ext uri="{FF2B5EF4-FFF2-40B4-BE49-F238E27FC236}">
                <a16:creationId xmlns:a16="http://schemas.microsoft.com/office/drawing/2014/main" id="{695AD7E7-3EC9-831A-489C-838A3B51EC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907986" y="2370581"/>
            <a:ext cx="373571" cy="409228"/>
            <a:chOff x="1636419" y="4247805"/>
            <a:chExt cx="370916" cy="406320"/>
          </a:xfrm>
        </p:grpSpPr>
        <p:sp>
          <p:nvSpPr>
            <p:cNvPr id="20" name="Freeform: Shape 19">
              <a:extLst>
                <a:ext uri="{FF2B5EF4-FFF2-40B4-BE49-F238E27FC236}">
                  <a16:creationId xmlns:a16="http://schemas.microsoft.com/office/drawing/2014/main" id="{19A9195B-A747-AF1F-9183-ED4F4C93AB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909430" flipH="1">
              <a:off x="1618717" y="4265507"/>
              <a:ext cx="406320" cy="370916"/>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618490 w 4786397"/>
                <a:gd name="connsiteY0" fmla="*/ 334011 h 4492102"/>
                <a:gd name="connsiteX1" fmla="*/ 3990493 w 4786397"/>
                <a:gd name="connsiteY1" fmla="*/ 118959 h 4492102"/>
                <a:gd name="connsiteX2" fmla="*/ 4762261 w 4786397"/>
                <a:gd name="connsiteY2" fmla="*/ 1434061 h 4492102"/>
                <a:gd name="connsiteX3" fmla="*/ 4477383 w 4786397"/>
                <a:gd name="connsiteY3" fmla="*/ 3337242 h 4492102"/>
                <a:gd name="connsiteX4" fmla="*/ 3446218 w 4786397"/>
                <a:gd name="connsiteY4" fmla="*/ 4373010 h 4492102"/>
                <a:gd name="connsiteX5" fmla="*/ 1100888 w 4786397"/>
                <a:gd name="connsiteY5" fmla="*/ 4185391 h 4492102"/>
                <a:gd name="connsiteX6" fmla="*/ 59712 w 4786397"/>
                <a:gd name="connsiteY6" fmla="*/ 2523820 h 4492102"/>
                <a:gd name="connsiteX7" fmla="*/ 618490 w 4786397"/>
                <a:gd name="connsiteY7" fmla="*/ 334011 h 4492102"/>
                <a:gd name="connsiteX0" fmla="*/ 618490 w 4880845"/>
                <a:gd name="connsiteY0" fmla="*/ 334011 h 4207111"/>
                <a:gd name="connsiteX1" fmla="*/ 3990493 w 4880845"/>
                <a:gd name="connsiteY1" fmla="*/ 118959 h 4207111"/>
                <a:gd name="connsiteX2" fmla="*/ 4762261 w 4880845"/>
                <a:gd name="connsiteY2" fmla="*/ 1434061 h 4207111"/>
                <a:gd name="connsiteX3" fmla="*/ 4477383 w 4880845"/>
                <a:gd name="connsiteY3" fmla="*/ 3337242 h 4207111"/>
                <a:gd name="connsiteX4" fmla="*/ 1100888 w 4880845"/>
                <a:gd name="connsiteY4" fmla="*/ 4185391 h 4207111"/>
                <a:gd name="connsiteX5" fmla="*/ 59712 w 4880845"/>
                <a:gd name="connsiteY5" fmla="*/ 2523820 h 4207111"/>
                <a:gd name="connsiteX6" fmla="*/ 618490 w 4880845"/>
                <a:gd name="connsiteY6" fmla="*/ 334011 h 4207111"/>
                <a:gd name="connsiteX0" fmla="*/ 618490 w 4708128"/>
                <a:gd name="connsiteY0" fmla="*/ 334011 h 4207111"/>
                <a:gd name="connsiteX1" fmla="*/ 3990493 w 4708128"/>
                <a:gd name="connsiteY1" fmla="*/ 118959 h 4207111"/>
                <a:gd name="connsiteX2" fmla="*/ 4477383 w 4708128"/>
                <a:gd name="connsiteY2" fmla="*/ 3337242 h 4207111"/>
                <a:gd name="connsiteX3" fmla="*/ 1100888 w 4708128"/>
                <a:gd name="connsiteY3" fmla="*/ 4185391 h 4207111"/>
                <a:gd name="connsiteX4" fmla="*/ 59712 w 4708128"/>
                <a:gd name="connsiteY4" fmla="*/ 2523820 h 4207111"/>
                <a:gd name="connsiteX5" fmla="*/ 618490 w 4708128"/>
                <a:gd name="connsiteY5" fmla="*/ 334011 h 4207111"/>
                <a:gd name="connsiteX0" fmla="*/ 618490 w 4659985"/>
                <a:gd name="connsiteY0" fmla="*/ 334011 h 4457960"/>
                <a:gd name="connsiteX1" fmla="*/ 3990493 w 4659985"/>
                <a:gd name="connsiteY1" fmla="*/ 118959 h 4457960"/>
                <a:gd name="connsiteX2" fmla="*/ 4477383 w 4659985"/>
                <a:gd name="connsiteY2" fmla="*/ 3337242 h 4457960"/>
                <a:gd name="connsiteX3" fmla="*/ 1750735 w 4659985"/>
                <a:gd name="connsiteY3" fmla="*/ 4436235 h 4457960"/>
                <a:gd name="connsiteX4" fmla="*/ 59712 w 4659985"/>
                <a:gd name="connsiteY4" fmla="*/ 2523820 h 4457960"/>
                <a:gd name="connsiteX5" fmla="*/ 618490 w 4659985"/>
                <a:gd name="connsiteY5" fmla="*/ 334011 h 4457960"/>
                <a:gd name="connsiteX0" fmla="*/ 577306 w 4618801"/>
                <a:gd name="connsiteY0" fmla="*/ 304401 h 4428350"/>
                <a:gd name="connsiteX1" fmla="*/ 3949309 w 4618801"/>
                <a:gd name="connsiteY1" fmla="*/ 89349 h 4428350"/>
                <a:gd name="connsiteX2" fmla="*/ 4436199 w 4618801"/>
                <a:gd name="connsiteY2" fmla="*/ 3307632 h 4428350"/>
                <a:gd name="connsiteX3" fmla="*/ 1709551 w 4618801"/>
                <a:gd name="connsiteY3" fmla="*/ 4406625 h 4428350"/>
                <a:gd name="connsiteX4" fmla="*/ 18528 w 4618801"/>
                <a:gd name="connsiteY4" fmla="*/ 2494210 h 4428350"/>
                <a:gd name="connsiteX5" fmla="*/ 577306 w 4618801"/>
                <a:gd name="connsiteY5" fmla="*/ 304401 h 442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8801" h="4428350">
                  <a:moveTo>
                    <a:pt x="577306" y="304401"/>
                  </a:moveTo>
                  <a:cubicBezTo>
                    <a:pt x="692934" y="18127"/>
                    <a:pt x="3258681" y="-93993"/>
                    <a:pt x="3949309" y="89349"/>
                  </a:cubicBezTo>
                  <a:cubicBezTo>
                    <a:pt x="4592458" y="589887"/>
                    <a:pt x="4809492" y="2588086"/>
                    <a:pt x="4436199" y="3307632"/>
                  </a:cubicBezTo>
                  <a:cubicBezTo>
                    <a:pt x="4062906" y="4027178"/>
                    <a:pt x="2445829" y="4542195"/>
                    <a:pt x="1709551" y="4406625"/>
                  </a:cubicBezTo>
                  <a:cubicBezTo>
                    <a:pt x="1145133" y="4098427"/>
                    <a:pt x="130365" y="3123445"/>
                    <a:pt x="18528" y="2494210"/>
                  </a:cubicBezTo>
                  <a:cubicBezTo>
                    <a:pt x="-109257" y="1817128"/>
                    <a:pt x="461678" y="590675"/>
                    <a:pt x="577306" y="304401"/>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A95C2284-1351-2288-FC77-3C37894E26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909430" flipH="1">
              <a:off x="1618717" y="4265507"/>
              <a:ext cx="406320" cy="370916"/>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618490 w 4786397"/>
                <a:gd name="connsiteY0" fmla="*/ 334011 h 4492102"/>
                <a:gd name="connsiteX1" fmla="*/ 3990493 w 4786397"/>
                <a:gd name="connsiteY1" fmla="*/ 118959 h 4492102"/>
                <a:gd name="connsiteX2" fmla="*/ 4762261 w 4786397"/>
                <a:gd name="connsiteY2" fmla="*/ 1434061 h 4492102"/>
                <a:gd name="connsiteX3" fmla="*/ 4477383 w 4786397"/>
                <a:gd name="connsiteY3" fmla="*/ 3337242 h 4492102"/>
                <a:gd name="connsiteX4" fmla="*/ 3446218 w 4786397"/>
                <a:gd name="connsiteY4" fmla="*/ 4373010 h 4492102"/>
                <a:gd name="connsiteX5" fmla="*/ 1100888 w 4786397"/>
                <a:gd name="connsiteY5" fmla="*/ 4185391 h 4492102"/>
                <a:gd name="connsiteX6" fmla="*/ 59712 w 4786397"/>
                <a:gd name="connsiteY6" fmla="*/ 2523820 h 4492102"/>
                <a:gd name="connsiteX7" fmla="*/ 618490 w 4786397"/>
                <a:gd name="connsiteY7" fmla="*/ 334011 h 4492102"/>
                <a:gd name="connsiteX0" fmla="*/ 618490 w 4880845"/>
                <a:gd name="connsiteY0" fmla="*/ 334011 h 4207111"/>
                <a:gd name="connsiteX1" fmla="*/ 3990493 w 4880845"/>
                <a:gd name="connsiteY1" fmla="*/ 118959 h 4207111"/>
                <a:gd name="connsiteX2" fmla="*/ 4762261 w 4880845"/>
                <a:gd name="connsiteY2" fmla="*/ 1434061 h 4207111"/>
                <a:gd name="connsiteX3" fmla="*/ 4477383 w 4880845"/>
                <a:gd name="connsiteY3" fmla="*/ 3337242 h 4207111"/>
                <a:gd name="connsiteX4" fmla="*/ 1100888 w 4880845"/>
                <a:gd name="connsiteY4" fmla="*/ 4185391 h 4207111"/>
                <a:gd name="connsiteX5" fmla="*/ 59712 w 4880845"/>
                <a:gd name="connsiteY5" fmla="*/ 2523820 h 4207111"/>
                <a:gd name="connsiteX6" fmla="*/ 618490 w 4880845"/>
                <a:gd name="connsiteY6" fmla="*/ 334011 h 4207111"/>
                <a:gd name="connsiteX0" fmla="*/ 618490 w 4708128"/>
                <a:gd name="connsiteY0" fmla="*/ 334011 h 4207111"/>
                <a:gd name="connsiteX1" fmla="*/ 3990493 w 4708128"/>
                <a:gd name="connsiteY1" fmla="*/ 118959 h 4207111"/>
                <a:gd name="connsiteX2" fmla="*/ 4477383 w 4708128"/>
                <a:gd name="connsiteY2" fmla="*/ 3337242 h 4207111"/>
                <a:gd name="connsiteX3" fmla="*/ 1100888 w 4708128"/>
                <a:gd name="connsiteY3" fmla="*/ 4185391 h 4207111"/>
                <a:gd name="connsiteX4" fmla="*/ 59712 w 4708128"/>
                <a:gd name="connsiteY4" fmla="*/ 2523820 h 4207111"/>
                <a:gd name="connsiteX5" fmla="*/ 618490 w 4708128"/>
                <a:gd name="connsiteY5" fmla="*/ 334011 h 4207111"/>
                <a:gd name="connsiteX0" fmla="*/ 618490 w 4659985"/>
                <a:gd name="connsiteY0" fmla="*/ 334011 h 4457960"/>
                <a:gd name="connsiteX1" fmla="*/ 3990493 w 4659985"/>
                <a:gd name="connsiteY1" fmla="*/ 118959 h 4457960"/>
                <a:gd name="connsiteX2" fmla="*/ 4477383 w 4659985"/>
                <a:gd name="connsiteY2" fmla="*/ 3337242 h 4457960"/>
                <a:gd name="connsiteX3" fmla="*/ 1750735 w 4659985"/>
                <a:gd name="connsiteY3" fmla="*/ 4436235 h 4457960"/>
                <a:gd name="connsiteX4" fmla="*/ 59712 w 4659985"/>
                <a:gd name="connsiteY4" fmla="*/ 2523820 h 4457960"/>
                <a:gd name="connsiteX5" fmla="*/ 618490 w 4659985"/>
                <a:gd name="connsiteY5" fmla="*/ 334011 h 4457960"/>
                <a:gd name="connsiteX0" fmla="*/ 577306 w 4618801"/>
                <a:gd name="connsiteY0" fmla="*/ 304401 h 4428350"/>
                <a:gd name="connsiteX1" fmla="*/ 3949309 w 4618801"/>
                <a:gd name="connsiteY1" fmla="*/ 89349 h 4428350"/>
                <a:gd name="connsiteX2" fmla="*/ 4436199 w 4618801"/>
                <a:gd name="connsiteY2" fmla="*/ 3307632 h 4428350"/>
                <a:gd name="connsiteX3" fmla="*/ 1709551 w 4618801"/>
                <a:gd name="connsiteY3" fmla="*/ 4406625 h 4428350"/>
                <a:gd name="connsiteX4" fmla="*/ 18528 w 4618801"/>
                <a:gd name="connsiteY4" fmla="*/ 2494210 h 4428350"/>
                <a:gd name="connsiteX5" fmla="*/ 577306 w 4618801"/>
                <a:gd name="connsiteY5" fmla="*/ 304401 h 442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8801" h="4428350">
                  <a:moveTo>
                    <a:pt x="577306" y="304401"/>
                  </a:moveTo>
                  <a:cubicBezTo>
                    <a:pt x="692934" y="18127"/>
                    <a:pt x="3258681" y="-93993"/>
                    <a:pt x="3949309" y="89349"/>
                  </a:cubicBezTo>
                  <a:cubicBezTo>
                    <a:pt x="4592458" y="589887"/>
                    <a:pt x="4809492" y="2588086"/>
                    <a:pt x="4436199" y="3307632"/>
                  </a:cubicBezTo>
                  <a:cubicBezTo>
                    <a:pt x="4062906" y="4027178"/>
                    <a:pt x="2445829" y="4542195"/>
                    <a:pt x="1709551" y="4406625"/>
                  </a:cubicBezTo>
                  <a:cubicBezTo>
                    <a:pt x="1145133" y="4098427"/>
                    <a:pt x="130365" y="3123445"/>
                    <a:pt x="18528" y="2494210"/>
                  </a:cubicBezTo>
                  <a:cubicBezTo>
                    <a:pt x="-109257" y="1817128"/>
                    <a:pt x="461678" y="590675"/>
                    <a:pt x="577306" y="304401"/>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6" name="Bilde 5">
            <a:extLst>
              <a:ext uri="{FF2B5EF4-FFF2-40B4-BE49-F238E27FC236}">
                <a16:creationId xmlns:a16="http://schemas.microsoft.com/office/drawing/2014/main" id="{B77C9661-16E7-535D-6BE7-F59CBBB2FAE5}"/>
              </a:ext>
            </a:extLst>
          </p:cNvPr>
          <p:cNvPicPr>
            <a:picLocks noChangeAspect="1"/>
          </p:cNvPicPr>
          <p:nvPr/>
        </p:nvPicPr>
        <p:blipFill>
          <a:blip r:embed="rId2"/>
          <a:stretch>
            <a:fillRect/>
          </a:stretch>
        </p:blipFill>
        <p:spPr>
          <a:xfrm>
            <a:off x="1333317" y="2229853"/>
            <a:ext cx="4018147" cy="2664205"/>
          </a:xfrm>
          <a:prstGeom prst="rect">
            <a:avLst/>
          </a:prstGeom>
        </p:spPr>
      </p:pic>
      <p:grpSp>
        <p:nvGrpSpPr>
          <p:cNvPr id="23" name="Group 22">
            <a:extLst>
              <a:ext uri="{FF2B5EF4-FFF2-40B4-BE49-F238E27FC236}">
                <a16:creationId xmlns:a16="http://schemas.microsoft.com/office/drawing/2014/main" id="{B668AF4F-FC27-3201-3A30-0D8BC6CC4A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3606649" flipH="1">
            <a:off x="4544570" y="5138568"/>
            <a:ext cx="1284318" cy="1937410"/>
            <a:chOff x="11748101" y="3114058"/>
            <a:chExt cx="1284318" cy="1937410"/>
          </a:xfrm>
        </p:grpSpPr>
        <p:sp>
          <p:nvSpPr>
            <p:cNvPr id="24" name="Freeform: Shape 23">
              <a:extLst>
                <a:ext uri="{FF2B5EF4-FFF2-40B4-BE49-F238E27FC236}">
                  <a16:creationId xmlns:a16="http://schemas.microsoft.com/office/drawing/2014/main" id="{B7AEC4D8-130C-5C12-DB0A-5C91D8424A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748101" y="3114058"/>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44B7D1FE-7A22-7C79-1F99-D085DF439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748101" y="3114058"/>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4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4" name="Bilde 3">
            <a:extLst>
              <a:ext uri="{FF2B5EF4-FFF2-40B4-BE49-F238E27FC236}">
                <a16:creationId xmlns:a16="http://schemas.microsoft.com/office/drawing/2014/main" id="{E1894C2E-5264-CF53-4A90-3BA24D20A5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758" y="301550"/>
            <a:ext cx="3299254" cy="824813"/>
          </a:xfrm>
          <a:prstGeom prst="rect">
            <a:avLst/>
          </a:prstGeom>
        </p:spPr>
      </p:pic>
      <p:sp>
        <p:nvSpPr>
          <p:cNvPr id="3" name="Undertittel 2">
            <a:extLst>
              <a:ext uri="{FF2B5EF4-FFF2-40B4-BE49-F238E27FC236}">
                <a16:creationId xmlns:a16="http://schemas.microsoft.com/office/drawing/2014/main" id="{A34C0347-F65D-0BCC-3529-AA6CD3D630BD}"/>
              </a:ext>
            </a:extLst>
          </p:cNvPr>
          <p:cNvSpPr>
            <a:spLocks noGrp="1"/>
          </p:cNvSpPr>
          <p:nvPr>
            <p:ph type="subTitle" idx="1"/>
          </p:nvPr>
        </p:nvSpPr>
        <p:spPr>
          <a:xfrm>
            <a:off x="6114451" y="1644317"/>
            <a:ext cx="5010750" cy="4527884"/>
          </a:xfrm>
        </p:spPr>
        <p:txBody>
          <a:bodyPr vert="horz" lIns="91440" tIns="45720" rIns="91440" bIns="45720" rtlCol="0">
            <a:normAutofit/>
          </a:bodyPr>
          <a:lstStyle/>
          <a:p>
            <a:pPr algn="l"/>
            <a:r>
              <a:rPr lang="nb-NO" sz="2000" b="1" dirty="0"/>
              <a:t>Høsten 2022</a:t>
            </a:r>
          </a:p>
          <a:p>
            <a:pPr algn="l"/>
            <a:r>
              <a:rPr lang="nb-NO" sz="2000" dirty="0"/>
              <a:t>1. Tema: ledelse av utviklingsarbeid</a:t>
            </a:r>
          </a:p>
          <a:p>
            <a:pPr lvl="1" indent="-228600" algn="l">
              <a:buFont typeface="Arial" panose="020B0604020202020204" pitchFamily="34" charset="0"/>
              <a:buChar char="•"/>
            </a:pPr>
            <a:r>
              <a:rPr lang="nb-NO" dirty="0"/>
              <a:t>Veiledning til utviklingsteam</a:t>
            </a:r>
          </a:p>
          <a:p>
            <a:pPr lvl="1" indent="-228600" algn="l">
              <a:buFont typeface="Arial" panose="020B0604020202020204" pitchFamily="34" charset="0"/>
              <a:buChar char="•"/>
            </a:pPr>
            <a:r>
              <a:rPr lang="nb-NO" dirty="0">
                <a:effectLst/>
              </a:rPr>
              <a:t>Veileder fra DMMH: </a:t>
            </a:r>
            <a:r>
              <a:rPr lang="nb-NO" dirty="0"/>
              <a:t>M</a:t>
            </a:r>
            <a:r>
              <a:rPr lang="nb-NO" dirty="0">
                <a:effectLst/>
              </a:rPr>
              <a:t>ari Westerhus</a:t>
            </a:r>
          </a:p>
          <a:p>
            <a:pPr indent="-228600" algn="l">
              <a:buFont typeface="Arial" panose="020B0604020202020204" pitchFamily="34" charset="0"/>
              <a:buChar char="•"/>
            </a:pPr>
            <a:endParaRPr lang="nb-NO" sz="2000" dirty="0"/>
          </a:p>
          <a:p>
            <a:pPr algn="l"/>
            <a:r>
              <a:rPr lang="nb-NO" sz="2000" dirty="0"/>
              <a:t>2. Tema: Kompetanseløftet  -  Inkluderende  	praksis:</a:t>
            </a:r>
          </a:p>
          <a:p>
            <a:pPr lvl="1" indent="-228600" algn="l">
              <a:buFont typeface="Arial" panose="020B0604020202020204" pitchFamily="34" charset="0"/>
              <a:buChar char="•"/>
            </a:pPr>
            <a:r>
              <a:rPr lang="nb-NO" dirty="0"/>
              <a:t>Inkluderingsanalysen: i samarbeid med PPT</a:t>
            </a:r>
          </a:p>
          <a:p>
            <a:pPr lvl="2" indent="-228600" algn="l">
              <a:buFont typeface="Arial" panose="020B0604020202020204" pitchFamily="34" charset="0"/>
              <a:buChar char="•"/>
            </a:pPr>
            <a:r>
              <a:rPr lang="nb-NO" dirty="0"/>
              <a:t>Leder av PPT:  Lill Therese Varsi</a:t>
            </a:r>
          </a:p>
          <a:p>
            <a:pPr lvl="2" indent="-228600" algn="l">
              <a:buFont typeface="Arial" panose="020B0604020202020204" pitchFamily="34" charset="0"/>
              <a:buChar char="•"/>
            </a:pPr>
            <a:r>
              <a:rPr lang="nb-NO" dirty="0"/>
              <a:t>Pedagogisk psykologisk rådgiver: Unni Smestu</a:t>
            </a:r>
          </a:p>
        </p:txBody>
      </p:sp>
    </p:spTree>
    <p:extLst>
      <p:ext uri="{BB962C8B-B14F-4D97-AF65-F5344CB8AC3E}">
        <p14:creationId xmlns:p14="http://schemas.microsoft.com/office/powerpoint/2010/main" val="3896727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12CBFA9-AE5C-0D9E-AA0C-DD5B68FE7E03}"/>
              </a:ext>
            </a:extLst>
          </p:cNvPr>
          <p:cNvSpPr>
            <a:spLocks noGrp="1"/>
          </p:cNvSpPr>
          <p:nvPr>
            <p:ph idx="1"/>
          </p:nvPr>
        </p:nvSpPr>
        <p:spPr>
          <a:xfrm>
            <a:off x="838200" y="1825624"/>
            <a:ext cx="5711818" cy="4651375"/>
          </a:xfrm>
        </p:spPr>
        <p:txBody>
          <a:bodyPr vert="horz" lIns="91440" tIns="45720" rIns="91440" bIns="45720" rtlCol="0">
            <a:normAutofit/>
          </a:bodyPr>
          <a:lstStyle/>
          <a:p>
            <a:r>
              <a:rPr lang="nb-NO" sz="2000" dirty="0">
                <a:ea typeface="Calibri"/>
                <a:cs typeface="Calibri"/>
              </a:rPr>
              <a:t>Voll barnehage kom i gang høsten 2022</a:t>
            </a:r>
          </a:p>
          <a:p>
            <a:r>
              <a:rPr lang="nb-NO" sz="2000" dirty="0">
                <a:ea typeface="Calibri"/>
                <a:cs typeface="Calibri"/>
              </a:rPr>
              <a:t>Vonheim barnehage kom i gang januar 2023</a:t>
            </a:r>
          </a:p>
          <a:p>
            <a:r>
              <a:rPr lang="nb-NO" sz="2000" dirty="0">
                <a:ea typeface="Calibri"/>
                <a:cs typeface="Calibri"/>
              </a:rPr>
              <a:t>Alle ansatte startet med å svare på en spørreundersøkelse som er inkluderingsanalysen</a:t>
            </a:r>
            <a:r>
              <a:rPr lang="en-US" sz="2000" dirty="0">
                <a:ea typeface="Calibri"/>
                <a:cs typeface="Calibri"/>
              </a:rPr>
              <a:t>.</a:t>
            </a:r>
          </a:p>
          <a:p>
            <a:r>
              <a:rPr lang="nb-NO" sz="2000" dirty="0">
                <a:ea typeface="Calibri"/>
                <a:cs typeface="Calibri"/>
              </a:rPr>
              <a:t>Deretter hadde ledergruppa i hver barnehage samlinger med PPT der vi gikk igjennom resultatene og ble enige om hvilken påstand vi hadde et behov for å fokusere på.</a:t>
            </a:r>
          </a:p>
          <a:p>
            <a:r>
              <a:rPr lang="nb-NO" sz="2000" dirty="0">
                <a:ea typeface="Calibri"/>
                <a:cs typeface="Calibri"/>
              </a:rPr>
              <a:t>Valgt påstand</a:t>
            </a:r>
            <a:r>
              <a:rPr lang="en-US" sz="2000" dirty="0">
                <a:ea typeface="Calibri"/>
                <a:cs typeface="Calibri"/>
              </a:rPr>
              <a:t>: </a:t>
            </a:r>
            <a:r>
              <a:rPr lang="nb-NO" sz="1800" b="1" kern="1200" cap="all" dirty="0">
                <a:solidFill>
                  <a:srgbClr val="44546A"/>
                </a:solidFill>
                <a:effectLst/>
                <a:latin typeface="Calibri" panose="020F0502020204030204" pitchFamily="34" charset="0"/>
                <a:ea typeface="Tw Cen MT" panose="020B0602020104020603" pitchFamily="34" charset="0"/>
                <a:cs typeface="Tw Cen MT" panose="020B0602020104020603" pitchFamily="34" charset="0"/>
              </a:rPr>
              <a:t>VI tilstreber en praksis som ivaretar </a:t>
            </a:r>
            <a:r>
              <a:rPr lang="nb-NO" sz="1800" b="1" kern="1200" cap="all" dirty="0">
                <a:solidFill>
                  <a:srgbClr val="44546A"/>
                </a:solidFill>
                <a:effectLst/>
                <a:latin typeface="Tw Cen MT" panose="020B0602020104020603" pitchFamily="34" charset="0"/>
                <a:ea typeface="Tw Cen MT" panose="020B0602020104020603" pitchFamily="34" charset="0"/>
                <a:cs typeface="Tw Cen MT" panose="020B0602020104020603" pitchFamily="34" charset="0"/>
              </a:rPr>
              <a:t>«</a:t>
            </a:r>
            <a:r>
              <a:rPr lang="nb-NO" sz="1800" b="1" kern="1200" cap="all" dirty="0">
                <a:solidFill>
                  <a:srgbClr val="44546A"/>
                </a:solidFill>
                <a:effectLst/>
                <a:latin typeface="Calibri" panose="020F0502020204030204" pitchFamily="34" charset="0"/>
                <a:ea typeface="Tw Cen MT" panose="020B0602020104020603" pitchFamily="34" charset="0"/>
                <a:cs typeface="Tw Cen MT" panose="020B0602020104020603" pitchFamily="34" charset="0"/>
              </a:rPr>
              <a:t>barnets stemme</a:t>
            </a:r>
            <a:r>
              <a:rPr lang="nb-NO" sz="1800" b="1" kern="1200" cap="all" dirty="0">
                <a:solidFill>
                  <a:srgbClr val="44546A"/>
                </a:solidFill>
                <a:effectLst/>
                <a:latin typeface="Tw Cen MT" panose="020B0602020104020603" pitchFamily="34" charset="0"/>
                <a:ea typeface="Tw Cen MT" panose="020B0602020104020603" pitchFamily="34" charset="0"/>
                <a:cs typeface="Tw Cen MT" panose="020B0602020104020603" pitchFamily="34" charset="0"/>
              </a:rPr>
              <a:t>»</a:t>
            </a:r>
            <a:r>
              <a:rPr lang="nb-NO" sz="1800" b="1" kern="1200" cap="all" dirty="0">
                <a:solidFill>
                  <a:srgbClr val="44546A"/>
                </a:solidFill>
                <a:effectLst/>
                <a:latin typeface="Calibri" panose="020F0502020204030204" pitchFamily="34" charset="0"/>
                <a:ea typeface="Tw Cen MT" panose="020B0602020104020603" pitchFamily="34" charset="0"/>
                <a:cs typeface="Tw Cen MT" panose="020B0602020104020603" pitchFamily="34" charset="0"/>
              </a:rPr>
              <a:t> uavhengig av uttrykksform og kognitive forutsetninger.</a:t>
            </a:r>
            <a:r>
              <a:rPr lang="nb-NO" sz="1800" b="1" kern="1200" cap="all" dirty="0">
                <a:solidFill>
                  <a:srgbClr val="44546A"/>
                </a:solidFill>
                <a:effectLst/>
                <a:latin typeface="Tw Cen MT" panose="020B0602020104020603" pitchFamily="34" charset="0"/>
                <a:ea typeface="Tw Cen MT" panose="020B0602020104020603" pitchFamily="34" charset="0"/>
                <a:cs typeface="Tw Cen MT" panose="020B0602020104020603" pitchFamily="34" charset="0"/>
              </a:rPr>
              <a:t> </a:t>
            </a:r>
            <a:endParaRPr lang="en-US" sz="2000" dirty="0">
              <a:ea typeface="Calibri"/>
              <a:cs typeface="Calibri"/>
            </a:endParaRPr>
          </a:p>
          <a:p>
            <a:pPr marL="0" indent="0">
              <a:buNone/>
            </a:pPr>
            <a:endParaRPr lang="en-US" sz="2000" dirty="0">
              <a:ea typeface="Calibri"/>
              <a:cs typeface="Calibri"/>
            </a:endParaRPr>
          </a:p>
          <a:p>
            <a:endParaRPr lang="en-US" sz="2000" dirty="0">
              <a:ea typeface="Calibri"/>
              <a:cs typeface="Calibri"/>
            </a:endParaRPr>
          </a:p>
        </p:txBody>
      </p:sp>
      <p:sp>
        <p:nvSpPr>
          <p:cNvPr id="35" name="Oval 34">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descr="High five, bie">
            <a:extLst>
              <a:ext uri="{FF2B5EF4-FFF2-40B4-BE49-F238E27FC236}">
                <a16:creationId xmlns:a16="http://schemas.microsoft.com/office/drawing/2014/main" id="{5611E4D9-BE90-4B28-7221-12FA22E42493}"/>
              </a:ext>
            </a:extLst>
          </p:cNvPr>
          <p:cNvPicPr>
            <a:picLocks noChangeAspect="1"/>
          </p:cNvPicPr>
          <p:nvPr/>
        </p:nvPicPr>
        <p:blipFill rotWithShape="1">
          <a:blip r:embed="rId2"/>
          <a:srcRect r="10" b="10"/>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9" name="Freeform: Shape 38">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41" name="Straight Connector 40">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3" name="Freeform: Shape 42">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3">
            <a:extLst>
              <a:ext uri="{FF2B5EF4-FFF2-40B4-BE49-F238E27FC236}">
                <a16:creationId xmlns:a16="http://schemas.microsoft.com/office/drawing/2014/main" id="{113AD4FA-FB75-3E6E-A7E4-0E0DDCF728CB}"/>
              </a:ext>
            </a:extLst>
          </p:cNvPr>
          <p:cNvPicPr>
            <a:picLocks noChangeAspect="1"/>
          </p:cNvPicPr>
          <p:nvPr/>
        </p:nvPicPr>
        <p:blipFill>
          <a:blip r:embed="rId3"/>
          <a:stretch>
            <a:fillRect/>
          </a:stretch>
        </p:blipFill>
        <p:spPr>
          <a:xfrm>
            <a:off x="491301" y="235628"/>
            <a:ext cx="3978639" cy="1013398"/>
          </a:xfrm>
          <a:prstGeom prst="rect">
            <a:avLst/>
          </a:prstGeom>
        </p:spPr>
      </p:pic>
    </p:spTree>
    <p:extLst>
      <p:ext uri="{BB962C8B-B14F-4D97-AF65-F5344CB8AC3E}">
        <p14:creationId xmlns:p14="http://schemas.microsoft.com/office/powerpoint/2010/main" val="2316156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Undertittel 2">
            <a:extLst>
              <a:ext uri="{FF2B5EF4-FFF2-40B4-BE49-F238E27FC236}">
                <a16:creationId xmlns:a16="http://schemas.microsoft.com/office/drawing/2014/main" id="{38B13AAE-0611-3BC7-C58C-322D54CABFB7}"/>
              </a:ext>
            </a:extLst>
          </p:cNvPr>
          <p:cNvSpPr>
            <a:spLocks noGrp="1"/>
          </p:cNvSpPr>
          <p:nvPr>
            <p:ph type="subTitle" idx="1"/>
          </p:nvPr>
        </p:nvSpPr>
        <p:spPr>
          <a:xfrm>
            <a:off x="1113809" y="2286000"/>
            <a:ext cx="4036333" cy="1611086"/>
          </a:xfrm>
        </p:spPr>
        <p:txBody>
          <a:bodyPr anchor="b">
            <a:normAutofit/>
          </a:bodyPr>
          <a:lstStyle/>
          <a:p>
            <a:pPr algn="l"/>
            <a:r>
              <a:rPr lang="en-US" b="1" dirty="0">
                <a:ea typeface="Calibri"/>
                <a:cs typeface="Calibri"/>
              </a:rPr>
              <a:t>Hele </a:t>
            </a:r>
            <a:r>
              <a:rPr lang="en-US" b="1" dirty="0" err="1">
                <a:ea typeface="Calibri"/>
                <a:cs typeface="Calibri"/>
              </a:rPr>
              <a:t>personalet</a:t>
            </a:r>
            <a:r>
              <a:rPr lang="en-US" b="1" dirty="0">
                <a:ea typeface="Calibri"/>
                <a:cs typeface="Calibri"/>
              </a:rPr>
              <a:t> </a:t>
            </a:r>
            <a:r>
              <a:rPr lang="en-US" b="1" dirty="0" err="1">
                <a:ea typeface="Calibri"/>
                <a:cs typeface="Calibri"/>
              </a:rPr>
              <a:t>gjennomførte</a:t>
            </a:r>
            <a:r>
              <a:rPr lang="en-US" b="1" dirty="0">
                <a:ea typeface="Calibri"/>
                <a:cs typeface="Calibri"/>
              </a:rPr>
              <a:t> SWOT-</a:t>
            </a:r>
            <a:r>
              <a:rPr lang="en-US" b="1" dirty="0" err="1">
                <a:ea typeface="Calibri"/>
                <a:cs typeface="Calibri"/>
              </a:rPr>
              <a:t>analysen</a:t>
            </a:r>
            <a:r>
              <a:rPr lang="en-US" b="1" dirty="0">
                <a:ea typeface="Calibri"/>
                <a:cs typeface="Calibri"/>
              </a:rPr>
              <a:t> </a:t>
            </a:r>
            <a:r>
              <a:rPr lang="en-US" b="1" dirty="0" err="1">
                <a:ea typeface="Calibri"/>
                <a:cs typeface="Calibri"/>
              </a:rPr>
              <a:t>på</a:t>
            </a:r>
            <a:r>
              <a:rPr lang="en-US" b="1" dirty="0">
                <a:ea typeface="Calibri"/>
                <a:cs typeface="Calibri"/>
              </a:rPr>
              <a:t> et </a:t>
            </a:r>
            <a:r>
              <a:rPr lang="en-US" b="1" dirty="0" err="1">
                <a:ea typeface="Calibri"/>
                <a:cs typeface="Calibri"/>
              </a:rPr>
              <a:t>personalmøte</a:t>
            </a:r>
            <a:r>
              <a:rPr lang="en-US" b="1" dirty="0">
                <a:ea typeface="Calibri"/>
                <a:cs typeface="Calibri"/>
              </a:rPr>
              <a:t> </a:t>
            </a:r>
            <a:r>
              <a:rPr lang="en-US" b="1" dirty="0" err="1">
                <a:ea typeface="Calibri"/>
                <a:cs typeface="Calibri"/>
              </a:rPr>
              <a:t>etter</a:t>
            </a:r>
            <a:r>
              <a:rPr lang="en-US" b="1" dirty="0">
                <a:ea typeface="Calibri"/>
                <a:cs typeface="Calibri"/>
              </a:rPr>
              <a:t> at </a:t>
            </a:r>
            <a:r>
              <a:rPr lang="en-US" b="1" dirty="0" err="1">
                <a:ea typeface="Calibri"/>
                <a:cs typeface="Calibri"/>
              </a:rPr>
              <a:t>påstand</a:t>
            </a:r>
            <a:r>
              <a:rPr lang="en-US" b="1" dirty="0">
                <a:ea typeface="Calibri"/>
                <a:cs typeface="Calibri"/>
              </a:rPr>
              <a:t> </a:t>
            </a:r>
            <a:r>
              <a:rPr lang="en-US" b="1" dirty="0" err="1">
                <a:ea typeface="Calibri"/>
                <a:cs typeface="Calibri"/>
              </a:rPr>
              <a:t>ble</a:t>
            </a:r>
            <a:r>
              <a:rPr lang="en-US" b="1" dirty="0">
                <a:ea typeface="Calibri"/>
                <a:cs typeface="Calibri"/>
              </a:rPr>
              <a:t> </a:t>
            </a:r>
            <a:r>
              <a:rPr lang="en-US" b="1" dirty="0" err="1">
                <a:ea typeface="Calibri"/>
                <a:cs typeface="Calibri"/>
              </a:rPr>
              <a:t>valgt</a:t>
            </a:r>
            <a:r>
              <a:rPr lang="en-US" b="1" dirty="0">
                <a:ea typeface="Calibri"/>
                <a:cs typeface="Calibri"/>
              </a:rPr>
              <a:t> </a:t>
            </a:r>
            <a:r>
              <a:rPr lang="en-US" b="1" dirty="0" err="1">
                <a:ea typeface="Calibri"/>
                <a:cs typeface="Calibri"/>
              </a:rPr>
              <a:t>ut.</a:t>
            </a:r>
            <a:endParaRPr lang="nb-NO" b="1" dirty="0"/>
          </a:p>
        </p:txBody>
      </p:sp>
      <p:grpSp>
        <p:nvGrpSpPr>
          <p:cNvPr id="20"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e 3">
            <a:extLst>
              <a:ext uri="{FF2B5EF4-FFF2-40B4-BE49-F238E27FC236}">
                <a16:creationId xmlns:a16="http://schemas.microsoft.com/office/drawing/2014/main" id="{63DB3506-ACAF-00D5-928F-2B30D60630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2492" y="1960263"/>
            <a:ext cx="5536001" cy="2878721"/>
          </a:xfrm>
          <a:prstGeom prst="rect">
            <a:avLst/>
          </a:prstGeom>
        </p:spPr>
      </p:pic>
      <p:pic>
        <p:nvPicPr>
          <p:cNvPr id="5" name="Picture 3">
            <a:extLst>
              <a:ext uri="{FF2B5EF4-FFF2-40B4-BE49-F238E27FC236}">
                <a16:creationId xmlns:a16="http://schemas.microsoft.com/office/drawing/2014/main" id="{EC1FB81B-87EB-7A72-DB77-F8AEAAB59352}"/>
              </a:ext>
            </a:extLst>
          </p:cNvPr>
          <p:cNvPicPr>
            <a:picLocks noChangeAspect="1"/>
          </p:cNvPicPr>
          <p:nvPr/>
        </p:nvPicPr>
        <p:blipFill>
          <a:blip r:embed="rId3"/>
          <a:stretch>
            <a:fillRect/>
          </a:stretch>
        </p:blipFill>
        <p:spPr>
          <a:xfrm>
            <a:off x="491302" y="235628"/>
            <a:ext cx="3605116" cy="918258"/>
          </a:xfrm>
          <a:prstGeom prst="rect">
            <a:avLst/>
          </a:prstGeom>
        </p:spPr>
      </p:pic>
    </p:spTree>
    <p:extLst>
      <p:ext uri="{BB962C8B-B14F-4D97-AF65-F5344CB8AC3E}">
        <p14:creationId xmlns:p14="http://schemas.microsoft.com/office/powerpoint/2010/main" val="952137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4CB41989-52EA-B008-6F30-625CDD2790B4}"/>
              </a:ext>
            </a:extLst>
          </p:cNvPr>
          <p:cNvSpPr>
            <a:spLocks noGrp="1"/>
          </p:cNvSpPr>
          <p:nvPr>
            <p:ph idx="1"/>
          </p:nvPr>
        </p:nvSpPr>
        <p:spPr/>
        <p:txBody>
          <a:bodyPr/>
          <a:lstStyle/>
          <a:p>
            <a:r>
              <a:rPr lang="nb-NO" dirty="0"/>
              <a:t>Gjennom SWOT- analysen så vi et behov for å gå grundigere inn i vår praksis og hva som skjer barna imellom. Er det slik vi tror det er?</a:t>
            </a:r>
          </a:p>
          <a:p>
            <a:r>
              <a:rPr lang="nb-NO" dirty="0"/>
              <a:t>Vi følte at vi ikke kunne finne fokusområde og problemstilling før vi hadde undersøkt dette nærmere.</a:t>
            </a:r>
          </a:p>
          <a:p>
            <a:endParaRPr lang="nb-NO" dirty="0"/>
          </a:p>
        </p:txBody>
      </p:sp>
      <p:pic>
        <p:nvPicPr>
          <p:cNvPr id="4" name="Picture 3">
            <a:extLst>
              <a:ext uri="{FF2B5EF4-FFF2-40B4-BE49-F238E27FC236}">
                <a16:creationId xmlns:a16="http://schemas.microsoft.com/office/drawing/2014/main" id="{2A5964FC-46EA-5F1B-2711-19481D8051A4}"/>
              </a:ext>
            </a:extLst>
          </p:cNvPr>
          <p:cNvPicPr>
            <a:picLocks noChangeAspect="1"/>
          </p:cNvPicPr>
          <p:nvPr/>
        </p:nvPicPr>
        <p:blipFill>
          <a:blip r:embed="rId2"/>
          <a:stretch>
            <a:fillRect/>
          </a:stretch>
        </p:blipFill>
        <p:spPr>
          <a:xfrm>
            <a:off x="491302" y="235628"/>
            <a:ext cx="3605116" cy="918258"/>
          </a:xfrm>
          <a:prstGeom prst="rect">
            <a:avLst/>
          </a:prstGeom>
        </p:spPr>
      </p:pic>
      <p:pic>
        <p:nvPicPr>
          <p:cNvPr id="6" name="Bilde 5" descr="Et bilde som inneholder Tegnefilm, clip art, Animasjon, smil&#10;&#10;Automatisk generert beskrivelse">
            <a:extLst>
              <a:ext uri="{FF2B5EF4-FFF2-40B4-BE49-F238E27FC236}">
                <a16:creationId xmlns:a16="http://schemas.microsoft.com/office/drawing/2014/main" id="{0DF13B20-B5EB-538C-01D2-DC2E36EA557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46571" y="4068849"/>
            <a:ext cx="3055238" cy="2108114"/>
          </a:xfrm>
          <a:prstGeom prst="rect">
            <a:avLst/>
          </a:prstGeom>
        </p:spPr>
      </p:pic>
    </p:spTree>
    <p:extLst>
      <p:ext uri="{BB962C8B-B14F-4D97-AF65-F5344CB8AC3E}">
        <p14:creationId xmlns:p14="http://schemas.microsoft.com/office/powerpoint/2010/main" val="1933694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ight Triangle 26">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B3EB95-0753-9B7D-F3DE-FEC64DF0FE60}"/>
              </a:ext>
            </a:extLst>
          </p:cNvPr>
          <p:cNvSpPr>
            <a:spLocks noGrp="1"/>
          </p:cNvSpPr>
          <p:nvPr>
            <p:ph type="title"/>
          </p:nvPr>
        </p:nvSpPr>
        <p:spPr>
          <a:xfrm>
            <a:off x="1075767" y="1188637"/>
            <a:ext cx="2988234" cy="4480726"/>
          </a:xfrm>
        </p:spPr>
        <p:txBody>
          <a:bodyPr>
            <a:normAutofit/>
          </a:bodyPr>
          <a:lstStyle/>
          <a:p>
            <a:pPr algn="r"/>
            <a:r>
              <a:rPr lang="en-US" sz="2400" b="1" dirty="0">
                <a:ea typeface="Calibri Light"/>
                <a:cs typeface="Calibri Light"/>
              </a:rPr>
              <a:t>Bruk av </a:t>
            </a:r>
            <a:r>
              <a:rPr lang="en-US" sz="2400" b="1" dirty="0" err="1">
                <a:ea typeface="Calibri Light"/>
                <a:cs typeface="Calibri Light"/>
              </a:rPr>
              <a:t>observasjonsverktøy</a:t>
            </a:r>
            <a:endParaRPr lang="en-US" sz="2400" b="1" dirty="0"/>
          </a:p>
        </p:txBody>
      </p:sp>
      <p:cxnSp>
        <p:nvCxnSpPr>
          <p:cNvPr id="31" name="Straight Connector 30">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17D34ADB-8D71-2F82-D6EF-35C55A7A70BE}"/>
              </a:ext>
            </a:extLst>
          </p:cNvPr>
          <p:cNvSpPr>
            <a:spLocks noGrp="1"/>
          </p:cNvSpPr>
          <p:nvPr>
            <p:ph idx="1"/>
          </p:nvPr>
        </p:nvSpPr>
        <p:spPr>
          <a:xfrm>
            <a:off x="5255260" y="1648870"/>
            <a:ext cx="4702848" cy="3560260"/>
          </a:xfrm>
        </p:spPr>
        <p:txBody>
          <a:bodyPr vert="horz" lIns="91440" tIns="45720" rIns="91440" bIns="45720" rtlCol="0" anchor="ctr">
            <a:normAutofit lnSpcReduction="10000"/>
          </a:bodyPr>
          <a:lstStyle/>
          <a:p>
            <a:endParaRPr lang="en-US" sz="1500" dirty="0">
              <a:ea typeface="Calibri"/>
              <a:cs typeface="Calibri"/>
            </a:endParaRPr>
          </a:p>
          <a:p>
            <a:r>
              <a:rPr lang="en-US" sz="1800" b="1" dirty="0" err="1">
                <a:ea typeface="Calibri"/>
                <a:cs typeface="Calibri"/>
              </a:rPr>
              <a:t>Hva</a:t>
            </a:r>
            <a:r>
              <a:rPr lang="en-US" sz="1800" b="1" dirty="0">
                <a:ea typeface="Calibri"/>
                <a:cs typeface="Calibri"/>
              </a:rPr>
              <a:t> er det </a:t>
            </a:r>
            <a:r>
              <a:rPr lang="en-US" sz="1800" b="1" dirty="0" err="1">
                <a:ea typeface="Calibri"/>
                <a:cs typeface="Calibri"/>
              </a:rPr>
              <a:t>som</a:t>
            </a:r>
            <a:r>
              <a:rPr lang="en-US" sz="1800" b="1" dirty="0">
                <a:ea typeface="Calibri"/>
                <a:cs typeface="Calibri"/>
              </a:rPr>
              <a:t> ligger </a:t>
            </a:r>
            <a:r>
              <a:rPr lang="en-US" sz="1800" b="1" dirty="0" err="1">
                <a:ea typeface="Calibri"/>
                <a:cs typeface="Calibri"/>
              </a:rPr>
              <a:t>bak</a:t>
            </a:r>
            <a:r>
              <a:rPr lang="en-US" sz="1800" b="1" dirty="0">
                <a:ea typeface="Calibri"/>
                <a:cs typeface="Calibri"/>
              </a:rPr>
              <a:t> de </a:t>
            </a:r>
            <a:r>
              <a:rPr lang="en-US" sz="1800" b="1" dirty="0" err="1">
                <a:ea typeface="Calibri"/>
                <a:cs typeface="Calibri"/>
              </a:rPr>
              <a:t>konfliktene</a:t>
            </a:r>
            <a:r>
              <a:rPr lang="en-US" sz="1800" b="1" dirty="0">
                <a:ea typeface="Calibri"/>
                <a:cs typeface="Calibri"/>
              </a:rPr>
              <a:t> </a:t>
            </a:r>
            <a:r>
              <a:rPr lang="en-US" sz="1800" b="1" dirty="0" err="1">
                <a:ea typeface="Calibri"/>
                <a:cs typeface="Calibri"/>
              </a:rPr>
              <a:t>som</a:t>
            </a:r>
            <a:r>
              <a:rPr lang="en-US" sz="1800" b="1" dirty="0">
                <a:ea typeface="Calibri"/>
                <a:cs typeface="Calibri"/>
              </a:rPr>
              <a:t> </a:t>
            </a:r>
            <a:r>
              <a:rPr lang="en-US" sz="1800" b="1" dirty="0" err="1">
                <a:ea typeface="Calibri"/>
                <a:cs typeface="Calibri"/>
              </a:rPr>
              <a:t>oppstår</a:t>
            </a:r>
            <a:r>
              <a:rPr lang="en-US" sz="1800" b="1" dirty="0">
                <a:ea typeface="Calibri"/>
                <a:cs typeface="Calibri"/>
              </a:rPr>
              <a:t>, </a:t>
            </a:r>
            <a:r>
              <a:rPr lang="en-US" sz="1800" b="1" dirty="0" err="1">
                <a:ea typeface="Calibri"/>
                <a:cs typeface="Calibri"/>
              </a:rPr>
              <a:t>og</a:t>
            </a:r>
            <a:r>
              <a:rPr lang="en-US" sz="1800" b="1" dirty="0">
                <a:ea typeface="Calibri"/>
                <a:cs typeface="Calibri"/>
              </a:rPr>
              <a:t> </a:t>
            </a:r>
            <a:r>
              <a:rPr lang="en-US" sz="1800" b="1" dirty="0" err="1">
                <a:ea typeface="Calibri"/>
                <a:cs typeface="Calibri"/>
              </a:rPr>
              <a:t>hvem</a:t>
            </a:r>
            <a:r>
              <a:rPr lang="en-US" sz="1800" b="1" dirty="0">
                <a:ea typeface="Calibri"/>
                <a:cs typeface="Calibri"/>
              </a:rPr>
              <a:t> tar </a:t>
            </a:r>
            <a:r>
              <a:rPr lang="en-US" sz="1800" b="1" dirty="0" err="1">
                <a:ea typeface="Calibri"/>
                <a:cs typeface="Calibri"/>
              </a:rPr>
              <a:t>som</a:t>
            </a:r>
            <a:r>
              <a:rPr lang="en-US" sz="1800" b="1" dirty="0">
                <a:ea typeface="Calibri"/>
                <a:cs typeface="Calibri"/>
              </a:rPr>
              <a:t> </a:t>
            </a:r>
            <a:r>
              <a:rPr lang="en-US" sz="1800" b="1" dirty="0" err="1">
                <a:ea typeface="Calibri"/>
                <a:cs typeface="Calibri"/>
              </a:rPr>
              <a:t>oftest</a:t>
            </a:r>
            <a:r>
              <a:rPr lang="en-US" sz="1800" b="1" dirty="0">
                <a:ea typeface="Calibri"/>
                <a:cs typeface="Calibri"/>
              </a:rPr>
              <a:t> </a:t>
            </a:r>
            <a:r>
              <a:rPr lang="en-US" sz="1800" b="1" dirty="0" err="1">
                <a:ea typeface="Calibri"/>
                <a:cs typeface="Calibri"/>
              </a:rPr>
              <a:t>lederrollen</a:t>
            </a:r>
            <a:r>
              <a:rPr lang="en-US" sz="1800" b="1" dirty="0">
                <a:ea typeface="Calibri"/>
                <a:cs typeface="Calibri"/>
              </a:rPr>
              <a:t> i </a:t>
            </a:r>
            <a:r>
              <a:rPr lang="en-US" sz="1800" b="1" dirty="0" err="1">
                <a:ea typeface="Calibri"/>
                <a:cs typeface="Calibri"/>
              </a:rPr>
              <a:t>leken</a:t>
            </a:r>
            <a:r>
              <a:rPr lang="en-US" sz="1800" b="1" dirty="0">
                <a:ea typeface="Calibri"/>
                <a:cs typeface="Calibri"/>
              </a:rPr>
              <a:t>?</a:t>
            </a:r>
          </a:p>
          <a:p>
            <a:r>
              <a:rPr lang="en-US" sz="1800" b="1" dirty="0" err="1">
                <a:ea typeface="Calibri"/>
                <a:cs typeface="Calibri"/>
              </a:rPr>
              <a:t>Blir</a:t>
            </a:r>
            <a:r>
              <a:rPr lang="en-US" sz="1800" b="1" dirty="0">
                <a:ea typeface="Calibri"/>
                <a:cs typeface="Calibri"/>
              </a:rPr>
              <a:t> alle </a:t>
            </a:r>
            <a:r>
              <a:rPr lang="en-US" sz="1800" b="1" dirty="0" err="1">
                <a:ea typeface="Calibri"/>
                <a:cs typeface="Calibri"/>
              </a:rPr>
              <a:t>hørt</a:t>
            </a:r>
            <a:r>
              <a:rPr lang="en-US" sz="1800" b="1" dirty="0">
                <a:ea typeface="Calibri"/>
                <a:cs typeface="Calibri"/>
              </a:rPr>
              <a:t>, </a:t>
            </a:r>
            <a:r>
              <a:rPr lang="en-US" sz="1800" b="1" dirty="0" err="1">
                <a:ea typeface="Calibri"/>
                <a:cs typeface="Calibri"/>
              </a:rPr>
              <a:t>eller</a:t>
            </a:r>
            <a:r>
              <a:rPr lang="en-US" sz="1800" b="1" dirty="0">
                <a:ea typeface="Calibri"/>
                <a:cs typeface="Calibri"/>
              </a:rPr>
              <a:t> er det </a:t>
            </a:r>
            <a:r>
              <a:rPr lang="en-US" sz="1800" b="1" dirty="0" err="1">
                <a:ea typeface="Calibri"/>
                <a:cs typeface="Calibri"/>
              </a:rPr>
              <a:t>noen</a:t>
            </a:r>
            <a:r>
              <a:rPr lang="en-US" sz="1800" b="1" dirty="0">
                <a:ea typeface="Calibri"/>
                <a:cs typeface="Calibri"/>
              </a:rPr>
              <a:t> </a:t>
            </a:r>
            <a:r>
              <a:rPr lang="en-US" sz="1800" b="1" dirty="0" err="1">
                <a:ea typeface="Calibri"/>
                <a:cs typeface="Calibri"/>
              </a:rPr>
              <a:t>som</a:t>
            </a:r>
            <a:r>
              <a:rPr lang="en-US" sz="1800" b="1" dirty="0">
                <a:ea typeface="Calibri"/>
                <a:cs typeface="Calibri"/>
              </a:rPr>
              <a:t> </a:t>
            </a:r>
            <a:r>
              <a:rPr lang="en-US" sz="1800" b="1" dirty="0" err="1">
                <a:ea typeface="Calibri"/>
                <a:cs typeface="Calibri"/>
              </a:rPr>
              <a:t>aldri</a:t>
            </a:r>
            <a:r>
              <a:rPr lang="en-US" sz="1800" b="1" dirty="0">
                <a:ea typeface="Calibri"/>
                <a:cs typeface="Calibri"/>
              </a:rPr>
              <a:t> </a:t>
            </a:r>
            <a:r>
              <a:rPr lang="en-US" sz="1800" b="1" dirty="0" err="1">
                <a:ea typeface="Calibri"/>
                <a:cs typeface="Calibri"/>
              </a:rPr>
              <a:t>blir</a:t>
            </a:r>
            <a:r>
              <a:rPr lang="en-US" sz="1800" b="1" dirty="0">
                <a:ea typeface="Calibri"/>
                <a:cs typeface="Calibri"/>
              </a:rPr>
              <a:t> </a:t>
            </a:r>
            <a:r>
              <a:rPr lang="en-US" sz="1800" b="1" dirty="0" err="1">
                <a:ea typeface="Calibri"/>
                <a:cs typeface="Calibri"/>
              </a:rPr>
              <a:t>hørt</a:t>
            </a:r>
            <a:r>
              <a:rPr lang="en-US" sz="1800" b="1" dirty="0">
                <a:ea typeface="Calibri"/>
                <a:cs typeface="Calibri"/>
              </a:rPr>
              <a:t>?</a:t>
            </a:r>
          </a:p>
          <a:p>
            <a:r>
              <a:rPr lang="en-US" sz="1800" b="1" dirty="0" err="1">
                <a:ea typeface="Calibri"/>
                <a:cs typeface="Calibri"/>
              </a:rPr>
              <a:t>Hvordan</a:t>
            </a:r>
            <a:r>
              <a:rPr lang="en-US" sz="1800" b="1" dirty="0">
                <a:ea typeface="Calibri"/>
                <a:cs typeface="Calibri"/>
              </a:rPr>
              <a:t> tar </a:t>
            </a:r>
            <a:r>
              <a:rPr lang="en-US" sz="1800" b="1" dirty="0" err="1">
                <a:ea typeface="Calibri"/>
                <a:cs typeface="Calibri"/>
              </a:rPr>
              <a:t>barna</a:t>
            </a:r>
            <a:r>
              <a:rPr lang="en-US" sz="1800" b="1" dirty="0">
                <a:ea typeface="Calibri"/>
                <a:cs typeface="Calibri"/>
              </a:rPr>
              <a:t> </a:t>
            </a:r>
            <a:r>
              <a:rPr lang="en-US" sz="1800" b="1" dirty="0" err="1">
                <a:ea typeface="Calibri"/>
                <a:cs typeface="Calibri"/>
              </a:rPr>
              <a:t>kontakt</a:t>
            </a:r>
            <a:r>
              <a:rPr lang="en-US" sz="1800" b="1" dirty="0">
                <a:ea typeface="Calibri"/>
                <a:cs typeface="Calibri"/>
              </a:rPr>
              <a:t> med </a:t>
            </a:r>
            <a:r>
              <a:rPr lang="en-US" sz="1800" b="1" dirty="0" err="1">
                <a:ea typeface="Calibri"/>
                <a:cs typeface="Calibri"/>
              </a:rPr>
              <a:t>hverandre</a:t>
            </a:r>
            <a:r>
              <a:rPr lang="en-US" sz="1800" b="1" dirty="0">
                <a:ea typeface="Calibri"/>
                <a:cs typeface="Calibri"/>
              </a:rPr>
              <a:t>?</a:t>
            </a:r>
          </a:p>
          <a:p>
            <a:r>
              <a:rPr lang="en-US" sz="1800" b="1" dirty="0">
                <a:ea typeface="Calibri"/>
                <a:cs typeface="Calibri"/>
              </a:rPr>
              <a:t>Er det </a:t>
            </a:r>
            <a:r>
              <a:rPr lang="en-US" sz="1800" b="1" dirty="0" err="1">
                <a:ea typeface="Calibri"/>
                <a:cs typeface="Calibri"/>
              </a:rPr>
              <a:t>noen</a:t>
            </a:r>
            <a:r>
              <a:rPr lang="en-US" sz="1800" b="1" dirty="0">
                <a:ea typeface="Calibri"/>
                <a:cs typeface="Calibri"/>
              </a:rPr>
              <a:t> </a:t>
            </a:r>
            <a:r>
              <a:rPr lang="en-US" sz="1800" b="1" dirty="0" err="1">
                <a:ea typeface="Calibri"/>
                <a:cs typeface="Calibri"/>
              </a:rPr>
              <a:t>som</a:t>
            </a:r>
            <a:r>
              <a:rPr lang="en-US" sz="1800" b="1" dirty="0">
                <a:ea typeface="Calibri"/>
                <a:cs typeface="Calibri"/>
              </a:rPr>
              <a:t> </a:t>
            </a:r>
            <a:r>
              <a:rPr lang="en-US" sz="1800" b="1" dirty="0" err="1">
                <a:ea typeface="Calibri"/>
                <a:cs typeface="Calibri"/>
              </a:rPr>
              <a:t>oftere</a:t>
            </a:r>
            <a:r>
              <a:rPr lang="en-US" sz="1800" b="1" dirty="0">
                <a:ea typeface="Calibri"/>
                <a:cs typeface="Calibri"/>
              </a:rPr>
              <a:t> </a:t>
            </a:r>
            <a:r>
              <a:rPr lang="en-US" sz="1800" b="1" dirty="0" err="1">
                <a:ea typeface="Calibri"/>
                <a:cs typeface="Calibri"/>
              </a:rPr>
              <a:t>blir</a:t>
            </a:r>
            <a:r>
              <a:rPr lang="en-US" sz="1800" b="1" dirty="0">
                <a:ea typeface="Calibri"/>
                <a:cs typeface="Calibri"/>
              </a:rPr>
              <a:t> </a:t>
            </a:r>
            <a:r>
              <a:rPr lang="en-US" sz="1800" b="1" dirty="0" err="1">
                <a:ea typeface="Calibri"/>
                <a:cs typeface="Calibri"/>
              </a:rPr>
              <a:t>invitert</a:t>
            </a:r>
            <a:r>
              <a:rPr lang="en-US" sz="1800" b="1" dirty="0">
                <a:ea typeface="Calibri"/>
                <a:cs typeface="Calibri"/>
              </a:rPr>
              <a:t> med i </a:t>
            </a:r>
            <a:r>
              <a:rPr lang="en-US" sz="1800" b="1" dirty="0" err="1">
                <a:ea typeface="Calibri"/>
                <a:cs typeface="Calibri"/>
              </a:rPr>
              <a:t>leken</a:t>
            </a:r>
            <a:r>
              <a:rPr lang="en-US" sz="1800" b="1" dirty="0">
                <a:ea typeface="Calibri"/>
                <a:cs typeface="Calibri"/>
              </a:rPr>
              <a:t> </a:t>
            </a:r>
            <a:r>
              <a:rPr lang="en-US" sz="1800" b="1" dirty="0" err="1">
                <a:ea typeface="Calibri"/>
                <a:cs typeface="Calibri"/>
              </a:rPr>
              <a:t>enn</a:t>
            </a:r>
            <a:r>
              <a:rPr lang="en-US" sz="1800" b="1" dirty="0">
                <a:ea typeface="Calibri"/>
                <a:cs typeface="Calibri"/>
              </a:rPr>
              <a:t> </a:t>
            </a:r>
            <a:r>
              <a:rPr lang="en-US" sz="1800" b="1" dirty="0" err="1">
                <a:ea typeface="Calibri"/>
                <a:cs typeface="Calibri"/>
              </a:rPr>
              <a:t>andre</a:t>
            </a:r>
            <a:r>
              <a:rPr lang="en-US" sz="1800" b="1" dirty="0">
                <a:ea typeface="Calibri"/>
                <a:cs typeface="Calibri"/>
              </a:rPr>
              <a:t>?</a:t>
            </a:r>
          </a:p>
          <a:p>
            <a:r>
              <a:rPr lang="en-US" sz="1800" b="1" dirty="0">
                <a:ea typeface="Calibri"/>
                <a:cs typeface="Calibri"/>
              </a:rPr>
              <a:t>Er det barn </a:t>
            </a:r>
            <a:r>
              <a:rPr lang="en-US" sz="1800" b="1" dirty="0" err="1">
                <a:ea typeface="Calibri"/>
                <a:cs typeface="Calibri"/>
              </a:rPr>
              <a:t>som</a:t>
            </a:r>
            <a:r>
              <a:rPr lang="en-US" sz="1800" b="1" dirty="0">
                <a:ea typeface="Calibri"/>
                <a:cs typeface="Calibri"/>
              </a:rPr>
              <a:t> </a:t>
            </a:r>
            <a:r>
              <a:rPr lang="en-US" sz="1800" b="1" dirty="0" err="1">
                <a:ea typeface="Calibri"/>
                <a:cs typeface="Calibri"/>
              </a:rPr>
              <a:t>oftere</a:t>
            </a:r>
            <a:r>
              <a:rPr lang="en-US" sz="1800" b="1" dirty="0">
                <a:ea typeface="Calibri"/>
                <a:cs typeface="Calibri"/>
              </a:rPr>
              <a:t> </a:t>
            </a:r>
            <a:r>
              <a:rPr lang="en-US" sz="1800" b="1" dirty="0" err="1">
                <a:ea typeface="Calibri"/>
                <a:cs typeface="Calibri"/>
              </a:rPr>
              <a:t>får</a:t>
            </a:r>
            <a:r>
              <a:rPr lang="en-US" sz="1800" b="1" dirty="0">
                <a:ea typeface="Calibri"/>
                <a:cs typeface="Calibri"/>
              </a:rPr>
              <a:t> </a:t>
            </a:r>
            <a:r>
              <a:rPr lang="en-US" sz="1800" b="1" dirty="0" err="1">
                <a:ea typeface="Calibri"/>
                <a:cs typeface="Calibri"/>
              </a:rPr>
              <a:t>negativ</a:t>
            </a:r>
            <a:r>
              <a:rPr lang="en-US" sz="1800" b="1" dirty="0">
                <a:ea typeface="Calibri"/>
                <a:cs typeface="Calibri"/>
              </a:rPr>
              <a:t> </a:t>
            </a:r>
            <a:r>
              <a:rPr lang="en-US" sz="1800" b="1" dirty="0" err="1">
                <a:ea typeface="Calibri"/>
                <a:cs typeface="Calibri"/>
              </a:rPr>
              <a:t>kontakt</a:t>
            </a:r>
            <a:r>
              <a:rPr lang="en-US" sz="1800" b="1" dirty="0">
                <a:ea typeface="Calibri"/>
                <a:cs typeface="Calibri"/>
              </a:rPr>
              <a:t> </a:t>
            </a:r>
            <a:r>
              <a:rPr lang="en-US" sz="1800" b="1" dirty="0" err="1">
                <a:ea typeface="Calibri"/>
                <a:cs typeface="Calibri"/>
              </a:rPr>
              <a:t>enn</a:t>
            </a:r>
            <a:r>
              <a:rPr lang="en-US" sz="1800" b="1" dirty="0">
                <a:ea typeface="Calibri"/>
                <a:cs typeface="Calibri"/>
              </a:rPr>
              <a:t> </a:t>
            </a:r>
            <a:r>
              <a:rPr lang="en-US" sz="1800" b="1" dirty="0" err="1">
                <a:ea typeface="Calibri"/>
                <a:cs typeface="Calibri"/>
              </a:rPr>
              <a:t>positiv</a:t>
            </a:r>
            <a:r>
              <a:rPr lang="en-US" sz="1800" b="1" dirty="0">
                <a:ea typeface="Calibri"/>
                <a:cs typeface="Calibri"/>
              </a:rPr>
              <a:t> </a:t>
            </a:r>
            <a:r>
              <a:rPr lang="en-US" sz="1800" b="1" dirty="0" err="1">
                <a:ea typeface="Calibri"/>
                <a:cs typeface="Calibri"/>
              </a:rPr>
              <a:t>kontakt</a:t>
            </a:r>
            <a:r>
              <a:rPr lang="en-US" sz="1800" b="1" dirty="0">
                <a:ea typeface="Calibri"/>
                <a:cs typeface="Calibri"/>
              </a:rPr>
              <a:t> </a:t>
            </a:r>
            <a:r>
              <a:rPr lang="en-US" sz="1800" b="1" dirty="0" err="1">
                <a:ea typeface="Calibri"/>
                <a:cs typeface="Calibri"/>
              </a:rPr>
              <a:t>fra</a:t>
            </a:r>
            <a:r>
              <a:rPr lang="en-US" sz="1800" b="1" dirty="0">
                <a:ea typeface="Calibri"/>
                <a:cs typeface="Calibri"/>
              </a:rPr>
              <a:t> </a:t>
            </a:r>
            <a:r>
              <a:rPr lang="en-US" sz="1800" b="1" dirty="0" err="1">
                <a:ea typeface="Calibri"/>
                <a:cs typeface="Calibri"/>
              </a:rPr>
              <a:t>andre</a:t>
            </a:r>
            <a:r>
              <a:rPr lang="en-US" sz="1800" b="1" dirty="0">
                <a:ea typeface="Calibri"/>
                <a:cs typeface="Calibri"/>
              </a:rPr>
              <a:t> barn?</a:t>
            </a:r>
          </a:p>
          <a:p>
            <a:r>
              <a:rPr lang="en-US" sz="1800" b="1" dirty="0">
                <a:ea typeface="Calibri"/>
                <a:cs typeface="Calibri"/>
              </a:rPr>
              <a:t>Er vi </a:t>
            </a:r>
            <a:r>
              <a:rPr lang="en-US" sz="1800" b="1" dirty="0" err="1">
                <a:ea typeface="Calibri"/>
                <a:cs typeface="Calibri"/>
              </a:rPr>
              <a:t>ansatte</a:t>
            </a:r>
            <a:r>
              <a:rPr lang="en-US" sz="1800" b="1" dirty="0">
                <a:ea typeface="Calibri"/>
                <a:cs typeface="Calibri"/>
              </a:rPr>
              <a:t> </a:t>
            </a:r>
            <a:r>
              <a:rPr lang="en-US" sz="1800" b="1" dirty="0" err="1">
                <a:ea typeface="Calibri"/>
                <a:cs typeface="Calibri"/>
              </a:rPr>
              <a:t>tett</a:t>
            </a:r>
            <a:r>
              <a:rPr lang="en-US" sz="1800" b="1" dirty="0">
                <a:ea typeface="Calibri"/>
                <a:cs typeface="Calibri"/>
              </a:rPr>
              <a:t> </a:t>
            </a:r>
            <a:r>
              <a:rPr lang="en-US" sz="1800" b="1" dirty="0" err="1">
                <a:ea typeface="Calibri"/>
                <a:cs typeface="Calibri"/>
              </a:rPr>
              <a:t>nok</a:t>
            </a:r>
            <a:r>
              <a:rPr lang="en-US" sz="1800" b="1" dirty="0">
                <a:ea typeface="Calibri"/>
                <a:cs typeface="Calibri"/>
              </a:rPr>
              <a:t> </a:t>
            </a:r>
            <a:r>
              <a:rPr lang="en-US" sz="1800" b="1" dirty="0" err="1">
                <a:ea typeface="Calibri"/>
                <a:cs typeface="Calibri"/>
              </a:rPr>
              <a:t>på</a:t>
            </a:r>
            <a:r>
              <a:rPr lang="en-US" sz="1800" b="1" dirty="0">
                <a:ea typeface="Calibri"/>
                <a:cs typeface="Calibri"/>
              </a:rPr>
              <a:t>?</a:t>
            </a:r>
          </a:p>
        </p:txBody>
      </p:sp>
      <p:pic>
        <p:nvPicPr>
          <p:cNvPr id="4" name="Picture 3">
            <a:extLst>
              <a:ext uri="{FF2B5EF4-FFF2-40B4-BE49-F238E27FC236}">
                <a16:creationId xmlns:a16="http://schemas.microsoft.com/office/drawing/2014/main" id="{FBD0F882-1A0D-00D6-7878-D533C775FFCE}"/>
              </a:ext>
            </a:extLst>
          </p:cNvPr>
          <p:cNvPicPr>
            <a:picLocks noChangeAspect="1"/>
          </p:cNvPicPr>
          <p:nvPr/>
        </p:nvPicPr>
        <p:blipFill>
          <a:blip r:embed="rId2"/>
          <a:stretch>
            <a:fillRect/>
          </a:stretch>
        </p:blipFill>
        <p:spPr>
          <a:xfrm>
            <a:off x="1104900" y="819943"/>
            <a:ext cx="749300" cy="187325"/>
          </a:xfrm>
          <a:prstGeom prst="rect">
            <a:avLst/>
          </a:prstGeom>
        </p:spPr>
      </p:pic>
    </p:spTree>
    <p:extLst>
      <p:ext uri="{BB962C8B-B14F-4D97-AF65-F5344CB8AC3E}">
        <p14:creationId xmlns:p14="http://schemas.microsoft.com/office/powerpoint/2010/main" val="315417121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jornVTI">
  <a:themeElements>
    <a:clrScheme name="AnalogousFromLightSeedLeftStep">
      <a:dk1>
        <a:srgbClr val="000000"/>
      </a:dk1>
      <a:lt1>
        <a:srgbClr val="FFFFFF"/>
      </a:lt1>
      <a:dk2>
        <a:srgbClr val="412429"/>
      </a:dk2>
      <a:lt2>
        <a:srgbClr val="E2E5E8"/>
      </a:lt2>
      <a:accent1>
        <a:srgbClr val="C39C67"/>
      </a:accent1>
      <a:accent2>
        <a:srgbClr val="C77F71"/>
      </a:accent2>
      <a:accent3>
        <a:srgbClr val="D18B9E"/>
      </a:accent3>
      <a:accent4>
        <a:srgbClr val="C771AC"/>
      </a:accent4>
      <a:accent5>
        <a:srgbClr val="CA8BD1"/>
      </a:accent5>
      <a:accent6>
        <a:srgbClr val="9B71C7"/>
      </a:accent6>
      <a:hlink>
        <a:srgbClr val="6483AB"/>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ornVTI" id="{D01443FD-65CF-4AEF-9B9D-4466C96F9785}" vid="{36EF4262-385E-40E6-B073-FB18FD98BF4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DEF31C82327F546A3259E0DCD5CBC7B" ma:contentTypeVersion="3" ma:contentTypeDescription="Opprett et nytt dokument." ma:contentTypeScope="" ma:versionID="064bc7301b4e2c099db898594c68b65b">
  <xsd:schema xmlns:xsd="http://www.w3.org/2001/XMLSchema" xmlns:xs="http://www.w3.org/2001/XMLSchema" xmlns:p="http://schemas.microsoft.com/office/2006/metadata/properties" xmlns:ns2="98a727b2-a9d2-4535-bdd9-ac8e2dacce34" targetNamespace="http://schemas.microsoft.com/office/2006/metadata/properties" ma:root="true" ma:fieldsID="7d8ac652683d203d1077507639c865b5" ns2:_="">
    <xsd:import namespace="98a727b2-a9d2-4535-bdd9-ac8e2dacce34"/>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a727b2-a9d2-4535-bdd9-ac8e2dacce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7C08B1-C2F2-454B-8358-B242FFBB146B}">
  <ds:schemaRefs>
    <ds:schemaRef ds:uri="http://schemas.microsoft.com/office/2006/documentManagement/types"/>
    <ds:schemaRef ds:uri="http://purl.org/dc/terms/"/>
    <ds:schemaRef ds:uri="http://schemas.microsoft.com/office/2006/metadata/properties"/>
    <ds:schemaRef ds:uri="http://purl.org/dc/elements/1.1/"/>
    <ds:schemaRef ds:uri="http://purl.org/dc/dcmitype/"/>
    <ds:schemaRef ds:uri="98a727b2-a9d2-4535-bdd9-ac8e2dacce34"/>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4257262-C54F-4528-8C87-5E1CF1182051}">
  <ds:schemaRefs>
    <ds:schemaRef ds:uri="http://schemas.microsoft.com/sharepoint/v3/contenttype/forms"/>
  </ds:schemaRefs>
</ds:datastoreItem>
</file>

<file path=customXml/itemProps3.xml><?xml version="1.0" encoding="utf-8"?>
<ds:datastoreItem xmlns:ds="http://schemas.openxmlformats.org/officeDocument/2006/customXml" ds:itemID="{E804761C-E272-4587-A1B6-1F11C359CA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a727b2-a9d2-4535-bdd9-ac8e2dacce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940</TotalTime>
  <Words>4737</Words>
  <Application>Microsoft Office PowerPoint</Application>
  <PresentationFormat>Widescreen</PresentationFormat>
  <Paragraphs>534</Paragraphs>
  <Slides>39</Slides>
  <Notes>0</Notes>
  <HiddenSlides>0</HiddenSlides>
  <MMClips>0</MMClips>
  <ScaleCrop>false</ScaleCrop>
  <HeadingPairs>
    <vt:vector size="6" baseType="variant">
      <vt:variant>
        <vt:lpstr>Brukte skrifter</vt:lpstr>
      </vt:variant>
      <vt:variant>
        <vt:i4>8</vt:i4>
      </vt:variant>
      <vt:variant>
        <vt:lpstr>Tema</vt:lpstr>
      </vt:variant>
      <vt:variant>
        <vt:i4>3</vt:i4>
      </vt:variant>
      <vt:variant>
        <vt:lpstr>Lysbildetitler</vt:lpstr>
      </vt:variant>
      <vt:variant>
        <vt:i4>39</vt:i4>
      </vt:variant>
    </vt:vector>
  </HeadingPairs>
  <TitlesOfParts>
    <vt:vector size="50" baseType="lpstr">
      <vt:lpstr>Abadi</vt:lpstr>
      <vt:lpstr>Arial</vt:lpstr>
      <vt:lpstr>Calibri</vt:lpstr>
      <vt:lpstr>Calibri Light</vt:lpstr>
      <vt:lpstr>Neue Haas Grotesk Text Pro</vt:lpstr>
      <vt:lpstr>Symbol</vt:lpstr>
      <vt:lpstr>Times New Roman</vt:lpstr>
      <vt:lpstr>Tw Cen MT</vt:lpstr>
      <vt:lpstr>Office-tema</vt:lpstr>
      <vt:lpstr>Office Theme</vt:lpstr>
      <vt:lpstr>BjornVTI</vt:lpstr>
      <vt:lpstr>Arbeid med kompetanseløftet og inkluderende praksis</vt:lpstr>
      <vt:lpstr> Barnehagene i Rennebu </vt:lpstr>
      <vt:lpstr>Utviklingsteam</vt:lpstr>
      <vt:lpstr>Den røde tråden – også i planer</vt:lpstr>
      <vt:lpstr>Utviklingsarbeid i REKOM</vt:lpstr>
      <vt:lpstr>PowerPoint-presentasjon</vt:lpstr>
      <vt:lpstr>PowerPoint-presentasjon</vt:lpstr>
      <vt:lpstr>PowerPoint-presentasjon</vt:lpstr>
      <vt:lpstr>Bruk av observasjonsverktøy</vt:lpstr>
      <vt:lpstr>Valget falt på å bruke sosiogram</vt:lpstr>
      <vt:lpstr> Observasjonsverktøy som en del av forankringsprosessen:</vt:lpstr>
      <vt:lpstr>Gode refleksjonsspørsmål som dukket opp underveis:</vt:lpstr>
      <vt:lpstr>Å få alle med – kjernen i forankring</vt:lpstr>
      <vt:lpstr>PowerPoint-presentasjon</vt:lpstr>
      <vt:lpstr>HVA PPT BIDRAR MED?</vt:lpstr>
      <vt:lpstr>PowerPoint-presentasjon</vt:lpstr>
      <vt:lpstr>VEIEN VIDERE FOR VOLL BARNEHAGE:</vt:lpstr>
      <vt:lpstr>UTVIKLINGSARBEID I BARNEHAGENE I RENNEBU</vt:lpstr>
      <vt:lpstr>EVENTYRET OM UTVIKLINGSARBEIDET VED VONHEIM BARNEHAGE</vt:lpstr>
      <vt:lpstr>Ståstedsanalyse der ansatte i barnehagen svarte på spørsmål og kom fram til  områder vi ønsket å jobbe mer med(2019):  - livsmestring - psykisk helse - robuste barn - vennskap og samspill - lek - foreldrerollen  </vt:lpstr>
      <vt:lpstr>          </vt:lpstr>
      <vt:lpstr>METODER VI HAR BRUKT FOR Å IMPLEMENTERE  DETTE ARBEIDET: </vt:lpstr>
      <vt:lpstr>PRAKSISFORTELLINGSSKJEMA   Skriv ned en situasjon der du skapte godfølelsen (Jfr. MOT)   Navn.......................................................... Dato.............................................................   Fortelling (Beskriv situasjonen, hvem var tilstede, beskriv også barnets/ barnas reaksjon):  Egne kommentarer: Vurdere /reflektere over hva var det som fungerte bra? Hvorfor? Hva var det du og/eller barnet /barna gjorde, sa. Hvilke tanker eller spørsmål får du ut fra denne historien?)   Barnets opplevelse: Hvordan tror eller tolker du barnet/a sin opplevelse?   Fellesrefleksjon Hva lærte dere av denne fortellingen? Stikkord: impulser, opplevelser, læring, medvirkning, fysisk miljø, egen væremåte. Hvordan går vi videre - konsekvenser for videre praksis?</vt:lpstr>
      <vt:lpstr>En del av dette arbeidet innebærer også det å jobbe med arbeidsmiljøet. Det vi har kalt «miniprosjektet» og som vi nå kaller: «Med MOT til å si ifra», på ansatte nivå. Det handlere om å ta opp ting med den det gjelder på en fin måte og å ta imot det andre kommer med på en fin måte.    «Hvordan får vi et arbeidsmiljø, der alle har MOT til å ta opp ubehagelige saker med omtanke og direkte med den det gjelder»  Vi skal kunne stole på at ting blir tatt opp med den det gjelder og ikke snakkes om til andre.  Gi kritikk på en god måte og ta imot kritikk i beste mening!  Hvis du hører noe om andre – oppfordre vedkommende til å ta det opp med den det gjelder. Vi er avhengige av at alle bidrar for å få «maskineriet» til å fungere godt.   </vt:lpstr>
      <vt:lpstr>PSYKOLOGISK TRYGGHET</vt:lpstr>
      <vt:lpstr>REKOM er en forkortelse for Regional ordning for kompetanseutvikling i barnehagen.  Rennebu kommune tilhører Gauldalsregionen  Gauldalsregionen har opprettet et gjensidig forpliktende samarbeid med DMMH, som finansieres av REKOM – midler.  Arbeidsformen er barnehagebasert kompetanseutvikling.  BARNEHAGEBASERT KOMPETANSEUTVIKLING (UTVIKLINGSARBEID) KJENNETEGNES AV AT DET KOMMER NEDENFRA – ET BEHOV OG ØNSKE FRA DE SOM JOBBER MED BARNA OG VET HVOR «SKOEN TRYKKER» og at alle deltar.</vt:lpstr>
      <vt:lpstr>   VI VILLE FORTSETTE MED DET ARBEIDET VI VAR INNE I OG SAMTIDIG FLETTE INN NYE FORVENTNINGER OG MÅL FOR SEKTOREN. Da passet det godt å FÅ VEILEDNING OG MIDLER GJENNOM REKOM.  MARI WESTERHUS BLE VÅR VEILEDER FRA DMMH. Nå skulle VI  FINNE EN FELLES RETNING DER VI SAMLET DET VI HADDE JOBBET MED INN I DET NYE og lage en problemstilling.  Mari ble som “prinsessen som ingen kunne målbinde” hun stiller spørsmål, utfordrer oss og vil at vi skal målbinde henne med en god problemstilling!   </vt:lpstr>
      <vt:lpstr>Mari hadde en kursdag der tema var: «Kvalitet i barnehagen – det er deg det kommer an på!»  vi får forsterket viktigheten av at alle er med og at alle må bidra.</vt:lpstr>
      <vt:lpstr>“Ledelse av utviklingsarbeid” ble tema på veiledningsmøtene som ped.lederne, styrerne og virksomhetsleder hadde med mari. Å lede refleksjonsprosesser, bli kjent, motivere, veilede, reflektere sammen og støtte medarbeiderne på avdelingene. Det handler om egenutvkling og å bli trygg I sin rolle. Å myndiggjøre, ansvarliggjøre og bygge tillit er viktig I pedagogisk ledelse. Dette trenger ped.lederne tid sammen til.</vt:lpstr>
      <vt:lpstr>Inkluderingsanalysen hvordan er læringsmiljøet tilrettelagt for fysisk/organisatorisk/sosial/faglig/kulturell inkludering?</vt:lpstr>
      <vt:lpstr>PowerPoint-presentasjon</vt:lpstr>
      <vt:lpstr>PowerPoint-presentasjon</vt:lpstr>
      <vt:lpstr>SWOT-ANALYSE Oppsummering fra alle avdelingene – 24.04.2023 </vt:lpstr>
      <vt:lpstr>SWOT ANALYSE DAGSRYTMEN I BARNEHAGEN PERSONALMØTE 25.04.2023</vt:lpstr>
      <vt:lpstr>UTSTUGGU  NYSTUGGU  LOFTET  STORSTUGGU  LITJSTUGGU OG KAMMERSET  KJILLARSTUGGU</vt:lpstr>
      <vt:lpstr>FORANKRING</vt:lpstr>
      <vt:lpstr>SÅ FIKK VI PÅFYLL AV BÅDE SOSIAL OG FAGLIG ART PÅ BJERKELØKKJA I MARS. ETTER TILBAKEMELDINGENE Å DØMME, VAR BÅDE «Jakten på det gode lag» av Roger Finjord og «MOT – se hele mennesket» av Rune Olsen to veldig bra innlegg.</vt:lpstr>
      <vt:lpstr>Høsten 2023 </vt:lpstr>
      <vt:lpstr>Oppsummering   </vt:lpstr>
    </vt:vector>
  </TitlesOfParts>
  <Company>Rennebu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Janne Havdal Nordbø</dc:creator>
  <cp:lastModifiedBy>Hilde Brandegg</cp:lastModifiedBy>
  <cp:revision>8</cp:revision>
  <cp:lastPrinted>2023-10-02T11:19:34Z</cp:lastPrinted>
  <dcterms:created xsi:type="dcterms:W3CDTF">2019-03-20T07:25:24Z</dcterms:created>
  <dcterms:modified xsi:type="dcterms:W3CDTF">2023-10-09T06:55:25Z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0x010100DDEF31C82327F546A3259E0DCD5CBC7B</vt:lpwstr>
  </property>
</Properties>
</file>