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51ABF-F1B1-4891-AD07-C2FFB31127F7}" v="73" dt="2023-10-04T08:02:15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00244-9E4C-44DE-9762-A385C2D3A5B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8679585-8D94-4C49-9B9A-B67BCB4D9F61}">
      <dgm:prSet phldrT="[Tekst]" custT="1"/>
      <dgm:spPr/>
      <dgm:t>
        <a:bodyPr/>
        <a:lstStyle/>
        <a:p>
          <a:r>
            <a:rPr lang="nb-NO" sz="1500"/>
            <a:t>Oppvekst</a:t>
          </a:r>
        </a:p>
      </dgm:t>
    </dgm:pt>
    <dgm:pt modelId="{049B274D-E5D9-4D1A-91EC-F104B664C408}" type="parTrans" cxnId="{C24DBDA8-F508-4843-BD06-505920768CF8}">
      <dgm:prSet/>
      <dgm:spPr/>
      <dgm:t>
        <a:bodyPr/>
        <a:lstStyle/>
        <a:p>
          <a:endParaRPr lang="nb-NO"/>
        </a:p>
      </dgm:t>
    </dgm:pt>
    <dgm:pt modelId="{FC2BA60E-2D3A-48ED-A2DC-B343C2652C36}" type="sibTrans" cxnId="{C24DBDA8-F508-4843-BD06-505920768CF8}">
      <dgm:prSet custT="1"/>
      <dgm:spPr/>
      <dgm:t>
        <a:bodyPr/>
        <a:lstStyle/>
        <a:p>
          <a:pPr algn="ctr"/>
          <a:r>
            <a:rPr lang="nb-NO" sz="1000"/>
            <a:t>Kommunalsjef</a:t>
          </a:r>
        </a:p>
      </dgm:t>
    </dgm:pt>
    <dgm:pt modelId="{0C45848C-710F-4C40-A788-5F861CD8ACEC}" type="asst">
      <dgm:prSet custT="1"/>
      <dgm:spPr/>
      <dgm:t>
        <a:bodyPr/>
        <a:lstStyle/>
        <a:p>
          <a:r>
            <a:rPr lang="nb-NO" sz="1500" dirty="0"/>
            <a:t>Rennebu barne- og ungdomsskole. Avdeling for integrering og kvalifisering.</a:t>
          </a:r>
          <a:r>
            <a:rPr lang="nb-NO" sz="1400" dirty="0"/>
            <a:t> </a:t>
          </a:r>
        </a:p>
      </dgm:t>
    </dgm:pt>
    <dgm:pt modelId="{9A8ED6DC-6A19-4F45-A328-E021C0F99B70}" type="parTrans" cxnId="{C1FD07E4-556E-4AC3-86FB-F09EF4AE1351}">
      <dgm:prSet/>
      <dgm:spPr/>
      <dgm:t>
        <a:bodyPr/>
        <a:lstStyle/>
        <a:p>
          <a:endParaRPr lang="nb-NO"/>
        </a:p>
      </dgm:t>
    </dgm:pt>
    <dgm:pt modelId="{554FCF19-C0CA-4696-89C0-D311A1A2F607}" type="sibTrans" cxnId="{C1FD07E4-556E-4AC3-86FB-F09EF4AE1351}">
      <dgm:prSet custT="1"/>
      <dgm:spPr/>
      <dgm:t>
        <a:bodyPr/>
        <a:lstStyle/>
        <a:p>
          <a:pPr algn="ctr"/>
          <a:r>
            <a:rPr lang="nb-NO" sz="1000"/>
            <a:t>Rektor</a:t>
          </a:r>
        </a:p>
      </dgm:t>
    </dgm:pt>
    <dgm:pt modelId="{867FDB13-8DC5-4FC8-8C00-6828CED6E3E1}" type="asst">
      <dgm:prSet custT="1"/>
      <dgm:spPr/>
      <dgm:t>
        <a:bodyPr/>
        <a:lstStyle/>
        <a:p>
          <a:r>
            <a:rPr lang="nb-NO" sz="1500"/>
            <a:t>Kulturskolen</a:t>
          </a:r>
        </a:p>
        <a:p>
          <a:r>
            <a:rPr lang="nb-NO" sz="1000"/>
            <a:t>(inkl. ungdomsklubb, motorklubb og ungdomsråd)</a:t>
          </a:r>
        </a:p>
      </dgm:t>
    </dgm:pt>
    <dgm:pt modelId="{C7EA3BEF-F82A-419B-9591-A8E44F252184}" type="parTrans" cxnId="{426C687D-07D5-493E-B627-8E921C40774A}">
      <dgm:prSet/>
      <dgm:spPr/>
      <dgm:t>
        <a:bodyPr/>
        <a:lstStyle/>
        <a:p>
          <a:endParaRPr lang="nb-NO"/>
        </a:p>
      </dgm:t>
    </dgm:pt>
    <dgm:pt modelId="{011BF194-DE89-494E-B5A9-88A8D7792503}" type="sibTrans" cxnId="{426C687D-07D5-493E-B627-8E921C40774A}">
      <dgm:prSet custT="1"/>
      <dgm:spPr/>
      <dgm:t>
        <a:bodyPr/>
        <a:lstStyle/>
        <a:p>
          <a:pPr algn="ctr"/>
          <a:r>
            <a:rPr lang="nb-NO" sz="1000"/>
            <a:t>Kulturskolerektor</a:t>
          </a:r>
        </a:p>
      </dgm:t>
    </dgm:pt>
    <dgm:pt modelId="{2684AA63-E7E3-447C-9C98-1CA793F0169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nb-NO" sz="1500"/>
            <a:t>Voll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500"/>
            <a:t>barnehage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500"/>
        </a:p>
      </dgm:t>
    </dgm:pt>
    <dgm:pt modelId="{1D8B4B06-5D78-468A-BF8E-32C0190D21A2}" type="parTrans" cxnId="{4BCF4DB9-AC96-4EDB-9F6D-92892EA9F06A}">
      <dgm:prSet/>
      <dgm:spPr/>
      <dgm:t>
        <a:bodyPr/>
        <a:lstStyle/>
        <a:p>
          <a:endParaRPr lang="nb-NO"/>
        </a:p>
      </dgm:t>
    </dgm:pt>
    <dgm:pt modelId="{6FE0C6B1-DC58-4849-91A2-049E26B21020}" type="sibTrans" cxnId="{4BCF4DB9-AC96-4EDB-9F6D-92892EA9F06A}">
      <dgm:prSet custT="1"/>
      <dgm:spPr/>
      <dgm:t>
        <a:bodyPr/>
        <a:lstStyle/>
        <a:p>
          <a:pPr algn="ctr"/>
          <a:r>
            <a:rPr lang="nb-NO" sz="1000"/>
            <a:t>Styrer</a:t>
          </a:r>
        </a:p>
      </dgm:t>
    </dgm:pt>
    <dgm:pt modelId="{7F610CCA-679F-4DC8-B004-E96F3C466EA0}" type="asst">
      <dgm:prSet custT="1"/>
      <dgm:spPr/>
      <dgm:t>
        <a:bodyPr/>
        <a:lstStyle/>
        <a:p>
          <a:r>
            <a:rPr lang="nb-NO" sz="1500"/>
            <a:t>Vonheim barnehage</a:t>
          </a:r>
        </a:p>
        <a:p>
          <a:endParaRPr lang="nb-NO" sz="1500"/>
        </a:p>
      </dgm:t>
    </dgm:pt>
    <dgm:pt modelId="{A7196D04-83B9-4219-B58D-4FA9189BB582}" type="parTrans" cxnId="{21F9CE0B-34B6-4687-B2D5-7CF6CB3C160C}">
      <dgm:prSet/>
      <dgm:spPr/>
      <dgm:t>
        <a:bodyPr/>
        <a:lstStyle/>
        <a:p>
          <a:endParaRPr lang="nb-NO"/>
        </a:p>
      </dgm:t>
    </dgm:pt>
    <dgm:pt modelId="{9F51DE43-6E52-4A9F-84CE-B819F1CE0DF5}" type="sibTrans" cxnId="{21F9CE0B-34B6-4687-B2D5-7CF6CB3C160C}">
      <dgm:prSet custT="1"/>
      <dgm:spPr/>
      <dgm:t>
        <a:bodyPr/>
        <a:lstStyle/>
        <a:p>
          <a:pPr algn="ctr"/>
          <a:r>
            <a:rPr lang="nb-NO" sz="1000"/>
            <a:t>Styrer</a:t>
          </a:r>
        </a:p>
      </dgm:t>
    </dgm:pt>
    <dgm:pt modelId="{89C5574B-7960-4519-B51E-A688C8661719}">
      <dgm:prSet custT="1"/>
      <dgm:spPr/>
      <dgm:t>
        <a:bodyPr/>
        <a:lstStyle/>
        <a:p>
          <a:r>
            <a:rPr lang="nb-NO" sz="1500"/>
            <a:t>PPT</a:t>
          </a:r>
        </a:p>
      </dgm:t>
    </dgm:pt>
    <dgm:pt modelId="{510DA14A-A40F-4E0F-8C00-ED764EB49F5C}" type="parTrans" cxnId="{79530C69-BA11-4846-986C-42189D520934}">
      <dgm:prSet/>
      <dgm:spPr/>
      <dgm:t>
        <a:bodyPr/>
        <a:lstStyle/>
        <a:p>
          <a:endParaRPr lang="nb-NO"/>
        </a:p>
      </dgm:t>
    </dgm:pt>
    <dgm:pt modelId="{D8D7263A-5125-4492-9143-4F7DFBA057C9}" type="sibTrans" cxnId="{79530C69-BA11-4846-986C-42189D520934}">
      <dgm:prSet/>
      <dgm:spPr>
        <a:noFill/>
        <a:ln>
          <a:noFill/>
        </a:ln>
      </dgm:spPr>
      <dgm:t>
        <a:bodyPr/>
        <a:lstStyle/>
        <a:p>
          <a:endParaRPr lang="nb-NO"/>
        </a:p>
      </dgm:t>
    </dgm:pt>
    <dgm:pt modelId="{168FF4B7-8047-43D5-A2C8-765234F1E6FC}" type="asst">
      <dgm:prSet custT="1"/>
      <dgm:spPr/>
      <dgm:t>
        <a:bodyPr/>
        <a:lstStyle/>
        <a:p>
          <a:r>
            <a:rPr lang="nb-NO" sz="1500"/>
            <a:t>Barnehager</a:t>
          </a:r>
        </a:p>
      </dgm:t>
    </dgm:pt>
    <dgm:pt modelId="{64A532EA-C8FB-46EC-AF2C-E5DB8620A19A}" type="sibTrans" cxnId="{F0FA3CDC-356D-44FB-A2C7-B63676A14BE3}">
      <dgm:prSet custT="1"/>
      <dgm:spPr/>
      <dgm:t>
        <a:bodyPr/>
        <a:lstStyle/>
        <a:p>
          <a:pPr algn="ctr"/>
          <a:r>
            <a:rPr lang="nb-NO" sz="1000"/>
            <a:t>Virksomhetsleder</a:t>
          </a:r>
        </a:p>
      </dgm:t>
    </dgm:pt>
    <dgm:pt modelId="{8996B073-AD46-4FB7-B7DC-76A1252A3EA2}" type="parTrans" cxnId="{F0FA3CDC-356D-44FB-A2C7-B63676A14BE3}">
      <dgm:prSet/>
      <dgm:spPr/>
      <dgm:t>
        <a:bodyPr/>
        <a:lstStyle/>
        <a:p>
          <a:endParaRPr lang="nb-NO"/>
        </a:p>
      </dgm:t>
    </dgm:pt>
    <dgm:pt modelId="{8BAFA886-ABDF-4538-8843-C857D28D822C}" type="pres">
      <dgm:prSet presAssocID="{C9A00244-9E4C-44DE-9762-A385C2D3A5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8D4355-5D6B-4440-9454-0D211D2A2BC2}" type="pres">
      <dgm:prSet presAssocID="{F8679585-8D94-4C49-9B9A-B67BCB4D9F61}" presName="hierRoot1" presStyleCnt="0">
        <dgm:presLayoutVars>
          <dgm:hierBranch val="init"/>
        </dgm:presLayoutVars>
      </dgm:prSet>
      <dgm:spPr/>
    </dgm:pt>
    <dgm:pt modelId="{918D54B7-582E-4F6B-AF39-A6019B838216}" type="pres">
      <dgm:prSet presAssocID="{F8679585-8D94-4C49-9B9A-B67BCB4D9F61}" presName="rootComposite1" presStyleCnt="0"/>
      <dgm:spPr/>
    </dgm:pt>
    <dgm:pt modelId="{65CF4247-7990-4D1C-925D-E28CC2988C84}" type="pres">
      <dgm:prSet presAssocID="{F8679585-8D94-4C49-9B9A-B67BCB4D9F61}" presName="rootText1" presStyleLbl="node0" presStyleIdx="0" presStyleCnt="1">
        <dgm:presLayoutVars>
          <dgm:chMax/>
          <dgm:chPref val="3"/>
        </dgm:presLayoutVars>
      </dgm:prSet>
      <dgm:spPr/>
    </dgm:pt>
    <dgm:pt modelId="{A61118B7-52CB-4E39-BC4C-08546C9E6DD4}" type="pres">
      <dgm:prSet presAssocID="{F8679585-8D94-4C49-9B9A-B67BCB4D9F61}" presName="titleText1" presStyleLbl="fgAcc0" presStyleIdx="0" presStyleCnt="1" custLinFactNeighborX="-8090" custLinFactNeighborY="18539">
        <dgm:presLayoutVars>
          <dgm:chMax val="0"/>
          <dgm:chPref val="0"/>
        </dgm:presLayoutVars>
      </dgm:prSet>
      <dgm:spPr/>
    </dgm:pt>
    <dgm:pt modelId="{C70C79F2-D4F5-4566-9E35-69C8C89D47BE}" type="pres">
      <dgm:prSet presAssocID="{F8679585-8D94-4C49-9B9A-B67BCB4D9F61}" presName="rootConnector1" presStyleLbl="node1" presStyleIdx="0" presStyleCnt="1"/>
      <dgm:spPr/>
    </dgm:pt>
    <dgm:pt modelId="{F8E8B88F-6E3B-44D5-9166-0B3CCD441FB2}" type="pres">
      <dgm:prSet presAssocID="{F8679585-8D94-4C49-9B9A-B67BCB4D9F61}" presName="hierChild2" presStyleCnt="0"/>
      <dgm:spPr/>
    </dgm:pt>
    <dgm:pt modelId="{21002EA9-49ED-4BE5-A1CD-03E8E5770200}" type="pres">
      <dgm:prSet presAssocID="{510DA14A-A40F-4E0F-8C00-ED764EB49F5C}" presName="Name37" presStyleLbl="parChTrans1D2" presStyleIdx="0" presStyleCnt="4"/>
      <dgm:spPr/>
    </dgm:pt>
    <dgm:pt modelId="{6CF80027-D975-4B2D-8DED-00C12B20789F}" type="pres">
      <dgm:prSet presAssocID="{89C5574B-7960-4519-B51E-A688C8661719}" presName="hierRoot2" presStyleCnt="0">
        <dgm:presLayoutVars>
          <dgm:hierBranch val="init"/>
        </dgm:presLayoutVars>
      </dgm:prSet>
      <dgm:spPr/>
    </dgm:pt>
    <dgm:pt modelId="{D11F33CD-FACA-43AA-AD7C-2CCAD14E1649}" type="pres">
      <dgm:prSet presAssocID="{89C5574B-7960-4519-B51E-A688C8661719}" presName="rootComposite" presStyleCnt="0"/>
      <dgm:spPr/>
    </dgm:pt>
    <dgm:pt modelId="{44E4B2C6-9867-4AF3-9D43-CF094B1358A2}" type="pres">
      <dgm:prSet presAssocID="{89C5574B-7960-4519-B51E-A688C8661719}" presName="rootText" presStyleLbl="node1" presStyleIdx="0" presStyleCnt="1" custLinFactNeighborX="-72205" custLinFactNeighborY="25558">
        <dgm:presLayoutVars>
          <dgm:chMax/>
          <dgm:chPref val="3"/>
        </dgm:presLayoutVars>
      </dgm:prSet>
      <dgm:spPr/>
    </dgm:pt>
    <dgm:pt modelId="{12F70297-BF79-40F6-9E73-C0DCD0BF1BCD}" type="pres">
      <dgm:prSet presAssocID="{89C5574B-7960-4519-B51E-A688C8661719}" presName="titleText2" presStyleLbl="fgAcc1" presStyleIdx="0" presStyleCnt="1">
        <dgm:presLayoutVars>
          <dgm:chMax val="0"/>
          <dgm:chPref val="0"/>
        </dgm:presLayoutVars>
      </dgm:prSet>
      <dgm:spPr/>
    </dgm:pt>
    <dgm:pt modelId="{C661A2CE-D3E8-49F6-B4C8-07F1112D3F28}" type="pres">
      <dgm:prSet presAssocID="{89C5574B-7960-4519-B51E-A688C8661719}" presName="rootConnector" presStyleLbl="node2" presStyleIdx="0" presStyleCnt="0"/>
      <dgm:spPr/>
    </dgm:pt>
    <dgm:pt modelId="{BB1A8728-26B0-4B1D-84D8-9FEB8F41D5C4}" type="pres">
      <dgm:prSet presAssocID="{89C5574B-7960-4519-B51E-A688C8661719}" presName="hierChild4" presStyleCnt="0"/>
      <dgm:spPr/>
    </dgm:pt>
    <dgm:pt modelId="{689A3F69-9574-44AF-9394-7B9C4F589D50}" type="pres">
      <dgm:prSet presAssocID="{89C5574B-7960-4519-B51E-A688C8661719}" presName="hierChild5" presStyleCnt="0"/>
      <dgm:spPr/>
    </dgm:pt>
    <dgm:pt modelId="{04D6C3F6-ED5A-4A25-8499-94F82E376131}" type="pres">
      <dgm:prSet presAssocID="{F8679585-8D94-4C49-9B9A-B67BCB4D9F61}" presName="hierChild3" presStyleCnt="0"/>
      <dgm:spPr/>
    </dgm:pt>
    <dgm:pt modelId="{1D2C0803-53F8-420A-91DB-A2A7B76C6A86}" type="pres">
      <dgm:prSet presAssocID="{9A8ED6DC-6A19-4F45-A328-E021C0F99B70}" presName="Name96" presStyleLbl="parChTrans1D2" presStyleIdx="1" presStyleCnt="4"/>
      <dgm:spPr/>
    </dgm:pt>
    <dgm:pt modelId="{9DD864AF-1DFF-49EE-BC6E-19172F038B24}" type="pres">
      <dgm:prSet presAssocID="{0C45848C-710F-4C40-A788-5F861CD8ACEC}" presName="hierRoot3" presStyleCnt="0">
        <dgm:presLayoutVars>
          <dgm:hierBranch val="init"/>
        </dgm:presLayoutVars>
      </dgm:prSet>
      <dgm:spPr/>
    </dgm:pt>
    <dgm:pt modelId="{A661D7DD-D8DE-4424-9D61-D636543C983E}" type="pres">
      <dgm:prSet presAssocID="{0C45848C-710F-4C40-A788-5F861CD8ACEC}" presName="rootComposite3" presStyleCnt="0"/>
      <dgm:spPr/>
    </dgm:pt>
    <dgm:pt modelId="{01ADA033-8185-4DE5-AF00-571FE57A64E6}" type="pres">
      <dgm:prSet presAssocID="{0C45848C-710F-4C40-A788-5F861CD8ACEC}" presName="rootText3" presStyleLbl="asst1" presStyleIdx="0" presStyleCnt="5" custScaleX="116398" custScaleY="218728">
        <dgm:presLayoutVars>
          <dgm:chPref val="3"/>
        </dgm:presLayoutVars>
      </dgm:prSet>
      <dgm:spPr/>
    </dgm:pt>
    <dgm:pt modelId="{A02ED5B6-808B-47B3-8336-080A62441EB3}" type="pres">
      <dgm:prSet presAssocID="{0C45848C-710F-4C40-A788-5F861CD8ACEC}" presName="titleText3" presStyleLbl="fgAcc2" presStyleIdx="0" presStyleCnt="5" custLinFactY="100000" custLinFactNeighborX="2258" custLinFactNeighborY="105309">
        <dgm:presLayoutVars>
          <dgm:chMax val="0"/>
          <dgm:chPref val="0"/>
        </dgm:presLayoutVars>
      </dgm:prSet>
      <dgm:spPr/>
    </dgm:pt>
    <dgm:pt modelId="{D8432C72-C9AF-4F6A-B064-77FED504F599}" type="pres">
      <dgm:prSet presAssocID="{0C45848C-710F-4C40-A788-5F861CD8ACEC}" presName="rootConnector3" presStyleLbl="asst1" presStyleIdx="0" presStyleCnt="5"/>
      <dgm:spPr/>
    </dgm:pt>
    <dgm:pt modelId="{F419E47B-9523-4E10-B3ED-3DB0C7299C6D}" type="pres">
      <dgm:prSet presAssocID="{0C45848C-710F-4C40-A788-5F861CD8ACEC}" presName="hierChild6" presStyleCnt="0"/>
      <dgm:spPr/>
    </dgm:pt>
    <dgm:pt modelId="{8DECAC13-B0D5-44E4-AF78-1A403C6D9050}" type="pres">
      <dgm:prSet presAssocID="{0C45848C-710F-4C40-A788-5F861CD8ACEC}" presName="hierChild7" presStyleCnt="0"/>
      <dgm:spPr/>
    </dgm:pt>
    <dgm:pt modelId="{A2E1E9A7-408C-4696-8F1D-BB165D476208}" type="pres">
      <dgm:prSet presAssocID="{8996B073-AD46-4FB7-B7DC-76A1252A3EA2}" presName="Name96" presStyleLbl="parChTrans1D2" presStyleIdx="2" presStyleCnt="4"/>
      <dgm:spPr/>
    </dgm:pt>
    <dgm:pt modelId="{C8D284F3-7A74-4445-BEDA-9C32C586740B}" type="pres">
      <dgm:prSet presAssocID="{168FF4B7-8047-43D5-A2C8-765234F1E6FC}" presName="hierRoot3" presStyleCnt="0">
        <dgm:presLayoutVars>
          <dgm:hierBranch val="init"/>
        </dgm:presLayoutVars>
      </dgm:prSet>
      <dgm:spPr/>
    </dgm:pt>
    <dgm:pt modelId="{4EAF87EE-7ADB-4FA3-8D41-E0762DEAE694}" type="pres">
      <dgm:prSet presAssocID="{168FF4B7-8047-43D5-A2C8-765234F1E6FC}" presName="rootComposite3" presStyleCnt="0"/>
      <dgm:spPr/>
    </dgm:pt>
    <dgm:pt modelId="{D664CB2A-EE57-4047-B1C6-FC57D54AE9EF}" type="pres">
      <dgm:prSet presAssocID="{168FF4B7-8047-43D5-A2C8-765234F1E6FC}" presName="rootText3" presStyleLbl="asst1" presStyleIdx="1" presStyleCnt="5" custScaleX="104830" custScaleY="121780" custLinFactNeighborX="607" custLinFactNeighborY="1172">
        <dgm:presLayoutVars>
          <dgm:chPref val="3"/>
        </dgm:presLayoutVars>
      </dgm:prSet>
      <dgm:spPr/>
    </dgm:pt>
    <dgm:pt modelId="{3EAC68CD-4673-42AC-998C-47E23F05AA8D}" type="pres">
      <dgm:prSet presAssocID="{168FF4B7-8047-43D5-A2C8-765234F1E6FC}" presName="titleText3" presStyleLbl="fgAcc2" presStyleIdx="1" presStyleCnt="5" custLinFactNeighborX="-1980" custLinFactNeighborY="24610">
        <dgm:presLayoutVars>
          <dgm:chMax val="0"/>
          <dgm:chPref val="0"/>
        </dgm:presLayoutVars>
      </dgm:prSet>
      <dgm:spPr/>
    </dgm:pt>
    <dgm:pt modelId="{58DC3423-3997-442D-9B4C-DBE69886D345}" type="pres">
      <dgm:prSet presAssocID="{168FF4B7-8047-43D5-A2C8-765234F1E6FC}" presName="rootConnector3" presStyleLbl="asst1" presStyleIdx="1" presStyleCnt="5"/>
      <dgm:spPr/>
    </dgm:pt>
    <dgm:pt modelId="{BBCF7081-542E-4F42-86A7-8FA8EEDF546B}" type="pres">
      <dgm:prSet presAssocID="{168FF4B7-8047-43D5-A2C8-765234F1E6FC}" presName="hierChild6" presStyleCnt="0"/>
      <dgm:spPr/>
    </dgm:pt>
    <dgm:pt modelId="{8E8E7245-1D98-44D2-9AB8-1AEA53BFCEFA}" type="pres">
      <dgm:prSet presAssocID="{168FF4B7-8047-43D5-A2C8-765234F1E6FC}" presName="hierChild7" presStyleCnt="0"/>
      <dgm:spPr/>
    </dgm:pt>
    <dgm:pt modelId="{6A3619E9-60C3-439F-8335-5F3B73A9E95A}" type="pres">
      <dgm:prSet presAssocID="{1D8B4B06-5D78-468A-BF8E-32C0190D21A2}" presName="Name96" presStyleLbl="parChTrans1D3" presStyleIdx="0" presStyleCnt="2"/>
      <dgm:spPr/>
    </dgm:pt>
    <dgm:pt modelId="{7F1672F2-C5BF-49B6-BFE4-2AFCAC98D5EE}" type="pres">
      <dgm:prSet presAssocID="{2684AA63-E7E3-447C-9C98-1CA793F0169D}" presName="hierRoot3" presStyleCnt="0">
        <dgm:presLayoutVars>
          <dgm:hierBranch val="init"/>
        </dgm:presLayoutVars>
      </dgm:prSet>
      <dgm:spPr/>
    </dgm:pt>
    <dgm:pt modelId="{ED461270-6442-4261-B9E2-7EC9056542D3}" type="pres">
      <dgm:prSet presAssocID="{2684AA63-E7E3-447C-9C98-1CA793F0169D}" presName="rootComposite3" presStyleCnt="0"/>
      <dgm:spPr/>
    </dgm:pt>
    <dgm:pt modelId="{60DC532C-4DB3-46C5-8023-3AA4D1537F50}" type="pres">
      <dgm:prSet presAssocID="{2684AA63-E7E3-447C-9C98-1CA793F0169D}" presName="rootText3" presStyleLbl="asst1" presStyleIdx="2" presStyleCnt="5" custScaleX="107093" custScaleY="126477">
        <dgm:presLayoutVars>
          <dgm:chPref val="3"/>
        </dgm:presLayoutVars>
      </dgm:prSet>
      <dgm:spPr/>
    </dgm:pt>
    <dgm:pt modelId="{3A8AF7F5-5037-4797-B00E-37DC62DE0143}" type="pres">
      <dgm:prSet presAssocID="{2684AA63-E7E3-447C-9C98-1CA793F0169D}" presName="titleText3" presStyleLbl="fgAcc2" presStyleIdx="2" presStyleCnt="5" custLinFactNeighborX="-3246" custLinFactNeighborY="32237">
        <dgm:presLayoutVars>
          <dgm:chMax val="0"/>
          <dgm:chPref val="0"/>
        </dgm:presLayoutVars>
      </dgm:prSet>
      <dgm:spPr/>
    </dgm:pt>
    <dgm:pt modelId="{7CA311D3-2AE8-48F0-86DA-2D3263B535F9}" type="pres">
      <dgm:prSet presAssocID="{2684AA63-E7E3-447C-9C98-1CA793F0169D}" presName="rootConnector3" presStyleLbl="asst1" presStyleIdx="2" presStyleCnt="5"/>
      <dgm:spPr/>
    </dgm:pt>
    <dgm:pt modelId="{3DFD338A-25BA-4AEC-AFC6-CF058F003336}" type="pres">
      <dgm:prSet presAssocID="{2684AA63-E7E3-447C-9C98-1CA793F0169D}" presName="hierChild6" presStyleCnt="0"/>
      <dgm:spPr/>
    </dgm:pt>
    <dgm:pt modelId="{5AC35703-1849-459B-8FF6-F484C47D70C9}" type="pres">
      <dgm:prSet presAssocID="{2684AA63-E7E3-447C-9C98-1CA793F0169D}" presName="hierChild7" presStyleCnt="0"/>
      <dgm:spPr/>
    </dgm:pt>
    <dgm:pt modelId="{7D0C5960-7DAB-4FA2-B26F-C20A501EA98C}" type="pres">
      <dgm:prSet presAssocID="{A7196D04-83B9-4219-B58D-4FA9189BB582}" presName="Name96" presStyleLbl="parChTrans1D3" presStyleIdx="1" presStyleCnt="2"/>
      <dgm:spPr/>
    </dgm:pt>
    <dgm:pt modelId="{E4CEAF52-5F36-41C2-B591-2B39F2A17858}" type="pres">
      <dgm:prSet presAssocID="{7F610CCA-679F-4DC8-B004-E96F3C466EA0}" presName="hierRoot3" presStyleCnt="0">
        <dgm:presLayoutVars>
          <dgm:hierBranch val="init"/>
        </dgm:presLayoutVars>
      </dgm:prSet>
      <dgm:spPr/>
    </dgm:pt>
    <dgm:pt modelId="{33FAF7CA-23D3-4A22-85E4-78706552B4B3}" type="pres">
      <dgm:prSet presAssocID="{7F610CCA-679F-4DC8-B004-E96F3C466EA0}" presName="rootComposite3" presStyleCnt="0"/>
      <dgm:spPr/>
    </dgm:pt>
    <dgm:pt modelId="{6FA3CBF3-DE32-4E1C-A931-E9B1E81E6133}" type="pres">
      <dgm:prSet presAssocID="{7F610CCA-679F-4DC8-B004-E96F3C466EA0}" presName="rootText3" presStyleLbl="asst1" presStyleIdx="3" presStyleCnt="5" custScaleX="112075" custScaleY="125990">
        <dgm:presLayoutVars>
          <dgm:chPref val="3"/>
        </dgm:presLayoutVars>
      </dgm:prSet>
      <dgm:spPr/>
    </dgm:pt>
    <dgm:pt modelId="{8F478141-44C6-43C6-AD97-79C0B5A4D568}" type="pres">
      <dgm:prSet presAssocID="{7F610CCA-679F-4DC8-B004-E96F3C466EA0}" presName="titleText3" presStyleLbl="fgAcc2" presStyleIdx="3" presStyleCnt="5" custLinFactNeighborX="586" custLinFactNeighborY="17239">
        <dgm:presLayoutVars>
          <dgm:chMax val="0"/>
          <dgm:chPref val="0"/>
        </dgm:presLayoutVars>
      </dgm:prSet>
      <dgm:spPr/>
    </dgm:pt>
    <dgm:pt modelId="{E4F166BF-2F10-4EA0-8A98-21209E530E6D}" type="pres">
      <dgm:prSet presAssocID="{7F610CCA-679F-4DC8-B004-E96F3C466EA0}" presName="rootConnector3" presStyleLbl="asst1" presStyleIdx="3" presStyleCnt="5"/>
      <dgm:spPr/>
    </dgm:pt>
    <dgm:pt modelId="{14E1DD16-6789-41F3-806D-58D58F6F906E}" type="pres">
      <dgm:prSet presAssocID="{7F610CCA-679F-4DC8-B004-E96F3C466EA0}" presName="hierChild6" presStyleCnt="0"/>
      <dgm:spPr/>
    </dgm:pt>
    <dgm:pt modelId="{4B7EEA4E-50E1-4A64-B21C-60C7AB307966}" type="pres">
      <dgm:prSet presAssocID="{7F610CCA-679F-4DC8-B004-E96F3C466EA0}" presName="hierChild7" presStyleCnt="0"/>
      <dgm:spPr/>
    </dgm:pt>
    <dgm:pt modelId="{9881190D-F57E-40C7-AA83-1551A15D25BE}" type="pres">
      <dgm:prSet presAssocID="{C7EA3BEF-F82A-419B-9591-A8E44F252184}" presName="Name96" presStyleLbl="parChTrans1D2" presStyleIdx="3" presStyleCnt="4"/>
      <dgm:spPr/>
    </dgm:pt>
    <dgm:pt modelId="{A7326B9C-3349-41ED-BE15-F1AB790D7289}" type="pres">
      <dgm:prSet presAssocID="{867FDB13-8DC5-4FC8-8C00-6828CED6E3E1}" presName="hierRoot3" presStyleCnt="0">
        <dgm:presLayoutVars>
          <dgm:hierBranch val="init"/>
        </dgm:presLayoutVars>
      </dgm:prSet>
      <dgm:spPr/>
    </dgm:pt>
    <dgm:pt modelId="{B1D453F9-FE2A-4F5E-BAFA-7105C6F0246D}" type="pres">
      <dgm:prSet presAssocID="{867FDB13-8DC5-4FC8-8C00-6828CED6E3E1}" presName="rootComposite3" presStyleCnt="0"/>
      <dgm:spPr/>
    </dgm:pt>
    <dgm:pt modelId="{51C79BEB-9922-495A-8FF6-92F18ABE6F76}" type="pres">
      <dgm:prSet presAssocID="{867FDB13-8DC5-4FC8-8C00-6828CED6E3E1}" presName="rootText3" presStyleLbl="asst1" presStyleIdx="4" presStyleCnt="5" custScaleX="119648" custScaleY="156814" custLinFactNeighborX="-2427" custLinFactNeighborY="-50392">
        <dgm:presLayoutVars>
          <dgm:chPref val="3"/>
        </dgm:presLayoutVars>
      </dgm:prSet>
      <dgm:spPr/>
    </dgm:pt>
    <dgm:pt modelId="{5D60BFE0-5CE7-472B-83D8-A55425602377}" type="pres">
      <dgm:prSet presAssocID="{867FDB13-8DC5-4FC8-8C00-6828CED6E3E1}" presName="titleText3" presStyleLbl="fgAcc2" presStyleIdx="4" presStyleCnt="5" custLinFactNeighborX="2152" custLinFactNeighborY="-44627">
        <dgm:presLayoutVars>
          <dgm:chMax val="0"/>
          <dgm:chPref val="0"/>
        </dgm:presLayoutVars>
      </dgm:prSet>
      <dgm:spPr/>
    </dgm:pt>
    <dgm:pt modelId="{88CD26CE-B433-414A-A8F5-CC82F98D14C7}" type="pres">
      <dgm:prSet presAssocID="{867FDB13-8DC5-4FC8-8C00-6828CED6E3E1}" presName="rootConnector3" presStyleLbl="asst1" presStyleIdx="4" presStyleCnt="5"/>
      <dgm:spPr/>
    </dgm:pt>
    <dgm:pt modelId="{E1B87464-6D44-473C-BA29-6F428895FC7A}" type="pres">
      <dgm:prSet presAssocID="{867FDB13-8DC5-4FC8-8C00-6828CED6E3E1}" presName="hierChild6" presStyleCnt="0"/>
      <dgm:spPr/>
    </dgm:pt>
    <dgm:pt modelId="{8AA79368-02BF-4085-8715-0F5E8EF9ABFE}" type="pres">
      <dgm:prSet presAssocID="{867FDB13-8DC5-4FC8-8C00-6828CED6E3E1}" presName="hierChild7" presStyleCnt="0"/>
      <dgm:spPr/>
    </dgm:pt>
  </dgm:ptLst>
  <dgm:cxnLst>
    <dgm:cxn modelId="{BCA69803-F2AA-45BD-9A79-32977639E072}" type="presOf" srcId="{7F610CCA-679F-4DC8-B004-E96F3C466EA0}" destId="{6FA3CBF3-DE32-4E1C-A931-E9B1E81E6133}" srcOrd="0" destOrd="0" presId="urn:microsoft.com/office/officeart/2008/layout/NameandTitleOrganizationalChart"/>
    <dgm:cxn modelId="{E649B705-94CE-481B-A484-7D1116C012AA}" type="presOf" srcId="{C7EA3BEF-F82A-419B-9591-A8E44F252184}" destId="{9881190D-F57E-40C7-AA83-1551A15D25BE}" srcOrd="0" destOrd="0" presId="urn:microsoft.com/office/officeart/2008/layout/NameandTitleOrganizationalChart"/>
    <dgm:cxn modelId="{E97AC805-FAEB-4577-907E-A524A4EF7999}" type="presOf" srcId="{D8D7263A-5125-4492-9143-4F7DFBA057C9}" destId="{12F70297-BF79-40F6-9E73-C0DCD0BF1BCD}" srcOrd="0" destOrd="0" presId="urn:microsoft.com/office/officeart/2008/layout/NameandTitleOrganizationalChart"/>
    <dgm:cxn modelId="{C958F60A-CFF0-4DB4-9D8F-853E320ED096}" type="presOf" srcId="{C9A00244-9E4C-44DE-9762-A385C2D3A5BA}" destId="{8BAFA886-ABDF-4538-8843-C857D28D822C}" srcOrd="0" destOrd="0" presId="urn:microsoft.com/office/officeart/2008/layout/NameandTitleOrganizationalChart"/>
    <dgm:cxn modelId="{21F9CE0B-34B6-4687-B2D5-7CF6CB3C160C}" srcId="{168FF4B7-8047-43D5-A2C8-765234F1E6FC}" destId="{7F610CCA-679F-4DC8-B004-E96F3C466EA0}" srcOrd="1" destOrd="0" parTransId="{A7196D04-83B9-4219-B58D-4FA9189BB582}" sibTransId="{9F51DE43-6E52-4A9F-84CE-B819F1CE0DF5}"/>
    <dgm:cxn modelId="{1E6AD32E-9FC3-4C94-96E2-486D4C9EEACC}" type="presOf" srcId="{8996B073-AD46-4FB7-B7DC-76A1252A3EA2}" destId="{A2E1E9A7-408C-4696-8F1D-BB165D476208}" srcOrd="0" destOrd="0" presId="urn:microsoft.com/office/officeart/2008/layout/NameandTitleOrganizationalChart"/>
    <dgm:cxn modelId="{DD103C39-B800-47F7-A787-F4ED60B7AD47}" type="presOf" srcId="{F8679585-8D94-4C49-9B9A-B67BCB4D9F61}" destId="{65CF4247-7990-4D1C-925D-E28CC2988C84}" srcOrd="0" destOrd="0" presId="urn:microsoft.com/office/officeart/2008/layout/NameandTitleOrganizationalChart"/>
    <dgm:cxn modelId="{7B68D641-D958-4251-A9D0-65D9550DE531}" type="presOf" srcId="{2684AA63-E7E3-447C-9C98-1CA793F0169D}" destId="{60DC532C-4DB3-46C5-8023-3AA4D1537F50}" srcOrd="0" destOrd="0" presId="urn:microsoft.com/office/officeart/2008/layout/NameandTitleOrganizationalChart"/>
    <dgm:cxn modelId="{A38B7345-3F0E-43BE-80D3-2256521346C8}" type="presOf" srcId="{1D8B4B06-5D78-468A-BF8E-32C0190D21A2}" destId="{6A3619E9-60C3-439F-8335-5F3B73A9E95A}" srcOrd="0" destOrd="0" presId="urn:microsoft.com/office/officeart/2008/layout/NameandTitleOrganizationalChart"/>
    <dgm:cxn modelId="{72256847-1A72-48A3-A86B-60911ABBF046}" type="presOf" srcId="{89C5574B-7960-4519-B51E-A688C8661719}" destId="{C661A2CE-D3E8-49F6-B4C8-07F1112D3F28}" srcOrd="1" destOrd="0" presId="urn:microsoft.com/office/officeart/2008/layout/NameandTitleOrganizationalChart"/>
    <dgm:cxn modelId="{1D554C48-1824-4CF3-8F6F-2985A9B58315}" type="presOf" srcId="{554FCF19-C0CA-4696-89C0-D311A1A2F607}" destId="{A02ED5B6-808B-47B3-8336-080A62441EB3}" srcOrd="0" destOrd="0" presId="urn:microsoft.com/office/officeart/2008/layout/NameandTitleOrganizationalChart"/>
    <dgm:cxn modelId="{79530C69-BA11-4846-986C-42189D520934}" srcId="{F8679585-8D94-4C49-9B9A-B67BCB4D9F61}" destId="{89C5574B-7960-4519-B51E-A688C8661719}" srcOrd="3" destOrd="0" parTransId="{510DA14A-A40F-4E0F-8C00-ED764EB49F5C}" sibTransId="{D8D7263A-5125-4492-9143-4F7DFBA057C9}"/>
    <dgm:cxn modelId="{795D3E75-EDB9-48C5-AEAE-68210C503225}" type="presOf" srcId="{011BF194-DE89-494E-B5A9-88A8D7792503}" destId="{5D60BFE0-5CE7-472B-83D8-A55425602377}" srcOrd="0" destOrd="0" presId="urn:microsoft.com/office/officeart/2008/layout/NameandTitleOrganizationalChart"/>
    <dgm:cxn modelId="{426C687D-07D5-493E-B627-8E921C40774A}" srcId="{F8679585-8D94-4C49-9B9A-B67BCB4D9F61}" destId="{867FDB13-8DC5-4FC8-8C00-6828CED6E3E1}" srcOrd="2" destOrd="0" parTransId="{C7EA3BEF-F82A-419B-9591-A8E44F252184}" sibTransId="{011BF194-DE89-494E-B5A9-88A8D7792503}"/>
    <dgm:cxn modelId="{223D847D-AFF2-48DD-AA4A-BD21E8DEBAAF}" type="presOf" srcId="{7F610CCA-679F-4DC8-B004-E96F3C466EA0}" destId="{E4F166BF-2F10-4EA0-8A98-21209E530E6D}" srcOrd="1" destOrd="0" presId="urn:microsoft.com/office/officeart/2008/layout/NameandTitleOrganizationalChart"/>
    <dgm:cxn modelId="{8A346E7E-E27D-4AB0-983C-2F7C29F8AB91}" type="presOf" srcId="{867FDB13-8DC5-4FC8-8C00-6828CED6E3E1}" destId="{51C79BEB-9922-495A-8FF6-92F18ABE6F76}" srcOrd="0" destOrd="0" presId="urn:microsoft.com/office/officeart/2008/layout/NameandTitleOrganizationalChart"/>
    <dgm:cxn modelId="{81194C88-7E16-4EE6-B829-6909922C25E4}" type="presOf" srcId="{FC2BA60E-2D3A-48ED-A2DC-B343C2652C36}" destId="{A61118B7-52CB-4E39-BC4C-08546C9E6DD4}" srcOrd="0" destOrd="0" presId="urn:microsoft.com/office/officeart/2008/layout/NameandTitleOrganizationalChart"/>
    <dgm:cxn modelId="{1763978A-D85A-48EF-8C71-C6A9636056C0}" type="presOf" srcId="{168FF4B7-8047-43D5-A2C8-765234F1E6FC}" destId="{D664CB2A-EE57-4047-B1C6-FC57D54AE9EF}" srcOrd="0" destOrd="0" presId="urn:microsoft.com/office/officeart/2008/layout/NameandTitleOrganizationalChart"/>
    <dgm:cxn modelId="{87F5AA8D-A189-4E89-8DAB-994273914FD0}" type="presOf" srcId="{510DA14A-A40F-4E0F-8C00-ED764EB49F5C}" destId="{21002EA9-49ED-4BE5-A1CD-03E8E5770200}" srcOrd="0" destOrd="0" presId="urn:microsoft.com/office/officeart/2008/layout/NameandTitleOrganizationalChart"/>
    <dgm:cxn modelId="{4797E394-14BD-4981-BA34-FC63D11ADACD}" type="presOf" srcId="{0C45848C-710F-4C40-A788-5F861CD8ACEC}" destId="{01ADA033-8185-4DE5-AF00-571FE57A64E6}" srcOrd="0" destOrd="0" presId="urn:microsoft.com/office/officeart/2008/layout/NameandTitleOrganizationalChart"/>
    <dgm:cxn modelId="{F33D4A99-EB53-4026-BD2A-C85C88E33F87}" type="presOf" srcId="{9A8ED6DC-6A19-4F45-A328-E021C0F99B70}" destId="{1D2C0803-53F8-420A-91DB-A2A7B76C6A86}" srcOrd="0" destOrd="0" presId="urn:microsoft.com/office/officeart/2008/layout/NameandTitleOrganizationalChart"/>
    <dgm:cxn modelId="{770F229E-DCBC-45AF-A8A5-CA5B98C43BBB}" type="presOf" srcId="{F8679585-8D94-4C49-9B9A-B67BCB4D9F61}" destId="{C70C79F2-D4F5-4566-9E35-69C8C89D47BE}" srcOrd="1" destOrd="0" presId="urn:microsoft.com/office/officeart/2008/layout/NameandTitleOrganizationalChart"/>
    <dgm:cxn modelId="{EBBF7BA0-14EF-49F7-A655-D7B8019072E4}" type="presOf" srcId="{89C5574B-7960-4519-B51E-A688C8661719}" destId="{44E4B2C6-9867-4AF3-9D43-CF094B1358A2}" srcOrd="0" destOrd="0" presId="urn:microsoft.com/office/officeart/2008/layout/NameandTitleOrganizationalChart"/>
    <dgm:cxn modelId="{C24DBDA8-F508-4843-BD06-505920768CF8}" srcId="{C9A00244-9E4C-44DE-9762-A385C2D3A5BA}" destId="{F8679585-8D94-4C49-9B9A-B67BCB4D9F61}" srcOrd="0" destOrd="0" parTransId="{049B274D-E5D9-4D1A-91EC-F104B664C408}" sibTransId="{FC2BA60E-2D3A-48ED-A2DC-B343C2652C36}"/>
    <dgm:cxn modelId="{D1552FB8-DCA1-4DDD-A095-753BCCA78470}" type="presOf" srcId="{0C45848C-710F-4C40-A788-5F861CD8ACEC}" destId="{D8432C72-C9AF-4F6A-B064-77FED504F599}" srcOrd="1" destOrd="0" presId="urn:microsoft.com/office/officeart/2008/layout/NameandTitleOrganizationalChart"/>
    <dgm:cxn modelId="{719345B8-02EA-4659-8A30-E59F3A817B94}" type="presOf" srcId="{6FE0C6B1-DC58-4849-91A2-049E26B21020}" destId="{3A8AF7F5-5037-4797-B00E-37DC62DE0143}" srcOrd="0" destOrd="0" presId="urn:microsoft.com/office/officeart/2008/layout/NameandTitleOrganizationalChart"/>
    <dgm:cxn modelId="{4BCF4DB9-AC96-4EDB-9F6D-92892EA9F06A}" srcId="{168FF4B7-8047-43D5-A2C8-765234F1E6FC}" destId="{2684AA63-E7E3-447C-9C98-1CA793F0169D}" srcOrd="0" destOrd="0" parTransId="{1D8B4B06-5D78-468A-BF8E-32C0190D21A2}" sibTransId="{6FE0C6B1-DC58-4849-91A2-049E26B21020}"/>
    <dgm:cxn modelId="{68442ABC-D5DA-4539-9C9D-085E1835B43F}" type="presOf" srcId="{64A532EA-C8FB-46EC-AF2C-E5DB8620A19A}" destId="{3EAC68CD-4673-42AC-998C-47E23F05AA8D}" srcOrd="0" destOrd="0" presId="urn:microsoft.com/office/officeart/2008/layout/NameandTitleOrganizationalChart"/>
    <dgm:cxn modelId="{6A6232D4-ACD4-4558-804D-56C4DCEBA0AB}" type="presOf" srcId="{867FDB13-8DC5-4FC8-8C00-6828CED6E3E1}" destId="{88CD26CE-B433-414A-A8F5-CC82F98D14C7}" srcOrd="1" destOrd="0" presId="urn:microsoft.com/office/officeart/2008/layout/NameandTitleOrganizationalChart"/>
    <dgm:cxn modelId="{E69616D8-8FAF-4575-B95C-2BE1A0DD16DB}" type="presOf" srcId="{A7196D04-83B9-4219-B58D-4FA9189BB582}" destId="{7D0C5960-7DAB-4FA2-B26F-C20A501EA98C}" srcOrd="0" destOrd="0" presId="urn:microsoft.com/office/officeart/2008/layout/NameandTitleOrganizationalChart"/>
    <dgm:cxn modelId="{F0FA3CDC-356D-44FB-A2C7-B63676A14BE3}" srcId="{F8679585-8D94-4C49-9B9A-B67BCB4D9F61}" destId="{168FF4B7-8047-43D5-A2C8-765234F1E6FC}" srcOrd="1" destOrd="0" parTransId="{8996B073-AD46-4FB7-B7DC-76A1252A3EA2}" sibTransId="{64A532EA-C8FB-46EC-AF2C-E5DB8620A19A}"/>
    <dgm:cxn modelId="{C1FD07E4-556E-4AC3-86FB-F09EF4AE1351}" srcId="{F8679585-8D94-4C49-9B9A-B67BCB4D9F61}" destId="{0C45848C-710F-4C40-A788-5F861CD8ACEC}" srcOrd="0" destOrd="0" parTransId="{9A8ED6DC-6A19-4F45-A328-E021C0F99B70}" sibTransId="{554FCF19-C0CA-4696-89C0-D311A1A2F607}"/>
    <dgm:cxn modelId="{6B13B2E9-89A6-4F15-8970-16BBD6072AF5}" type="presOf" srcId="{2684AA63-E7E3-447C-9C98-1CA793F0169D}" destId="{7CA311D3-2AE8-48F0-86DA-2D3263B535F9}" srcOrd="1" destOrd="0" presId="urn:microsoft.com/office/officeart/2008/layout/NameandTitleOrganizationalChart"/>
    <dgm:cxn modelId="{0872CFEE-B123-4D1E-8BB9-4C03B227A18E}" type="presOf" srcId="{9F51DE43-6E52-4A9F-84CE-B819F1CE0DF5}" destId="{8F478141-44C6-43C6-AD97-79C0B5A4D568}" srcOrd="0" destOrd="0" presId="urn:microsoft.com/office/officeart/2008/layout/NameandTitleOrganizationalChart"/>
    <dgm:cxn modelId="{61BB11EF-1D5B-4EA6-BFF7-EE49AF19D060}" type="presOf" srcId="{168FF4B7-8047-43D5-A2C8-765234F1E6FC}" destId="{58DC3423-3997-442D-9B4C-DBE69886D345}" srcOrd="1" destOrd="0" presId="urn:microsoft.com/office/officeart/2008/layout/NameandTitleOrganizationalChart"/>
    <dgm:cxn modelId="{B1C95021-BEB6-416D-944C-CB13CA317821}" type="presParOf" srcId="{8BAFA886-ABDF-4538-8843-C857D28D822C}" destId="{038D4355-5D6B-4440-9454-0D211D2A2BC2}" srcOrd="0" destOrd="0" presId="urn:microsoft.com/office/officeart/2008/layout/NameandTitleOrganizationalChart"/>
    <dgm:cxn modelId="{D07092D5-8BE0-477E-B6E5-3106B1222312}" type="presParOf" srcId="{038D4355-5D6B-4440-9454-0D211D2A2BC2}" destId="{918D54B7-582E-4F6B-AF39-A6019B838216}" srcOrd="0" destOrd="0" presId="urn:microsoft.com/office/officeart/2008/layout/NameandTitleOrganizationalChart"/>
    <dgm:cxn modelId="{1AB89C72-0D00-40DE-804C-EB598AE4B143}" type="presParOf" srcId="{918D54B7-582E-4F6B-AF39-A6019B838216}" destId="{65CF4247-7990-4D1C-925D-E28CC2988C84}" srcOrd="0" destOrd="0" presId="urn:microsoft.com/office/officeart/2008/layout/NameandTitleOrganizationalChart"/>
    <dgm:cxn modelId="{C9440B7F-1C3D-42A2-9E74-4DD63F9FEEFD}" type="presParOf" srcId="{918D54B7-582E-4F6B-AF39-A6019B838216}" destId="{A61118B7-52CB-4E39-BC4C-08546C9E6DD4}" srcOrd="1" destOrd="0" presId="urn:microsoft.com/office/officeart/2008/layout/NameandTitleOrganizationalChart"/>
    <dgm:cxn modelId="{B746DBF6-AC3D-444E-985F-6143B8ABEBC6}" type="presParOf" srcId="{918D54B7-582E-4F6B-AF39-A6019B838216}" destId="{C70C79F2-D4F5-4566-9E35-69C8C89D47BE}" srcOrd="2" destOrd="0" presId="urn:microsoft.com/office/officeart/2008/layout/NameandTitleOrganizationalChart"/>
    <dgm:cxn modelId="{60F403E8-3BA4-471B-99A8-8A2BAFF91F18}" type="presParOf" srcId="{038D4355-5D6B-4440-9454-0D211D2A2BC2}" destId="{F8E8B88F-6E3B-44D5-9166-0B3CCD441FB2}" srcOrd="1" destOrd="0" presId="urn:microsoft.com/office/officeart/2008/layout/NameandTitleOrganizationalChart"/>
    <dgm:cxn modelId="{03DED263-2ABB-422E-9F68-99D09C4AEF13}" type="presParOf" srcId="{F8E8B88F-6E3B-44D5-9166-0B3CCD441FB2}" destId="{21002EA9-49ED-4BE5-A1CD-03E8E5770200}" srcOrd="0" destOrd="0" presId="urn:microsoft.com/office/officeart/2008/layout/NameandTitleOrganizationalChart"/>
    <dgm:cxn modelId="{0DC8E0CA-D221-4846-9626-FA798E363EA3}" type="presParOf" srcId="{F8E8B88F-6E3B-44D5-9166-0B3CCD441FB2}" destId="{6CF80027-D975-4B2D-8DED-00C12B20789F}" srcOrd="1" destOrd="0" presId="urn:microsoft.com/office/officeart/2008/layout/NameandTitleOrganizationalChart"/>
    <dgm:cxn modelId="{7D051392-B40F-4A1E-8A78-F97BF5BA1C87}" type="presParOf" srcId="{6CF80027-D975-4B2D-8DED-00C12B20789F}" destId="{D11F33CD-FACA-43AA-AD7C-2CCAD14E1649}" srcOrd="0" destOrd="0" presId="urn:microsoft.com/office/officeart/2008/layout/NameandTitleOrganizationalChart"/>
    <dgm:cxn modelId="{F13B2CF9-EE1D-4050-8E6B-F8AAD0D7E9CA}" type="presParOf" srcId="{D11F33CD-FACA-43AA-AD7C-2CCAD14E1649}" destId="{44E4B2C6-9867-4AF3-9D43-CF094B1358A2}" srcOrd="0" destOrd="0" presId="urn:microsoft.com/office/officeart/2008/layout/NameandTitleOrganizationalChart"/>
    <dgm:cxn modelId="{29EA3656-BEBF-4E48-A389-DAB03CA298DB}" type="presParOf" srcId="{D11F33CD-FACA-43AA-AD7C-2CCAD14E1649}" destId="{12F70297-BF79-40F6-9E73-C0DCD0BF1BCD}" srcOrd="1" destOrd="0" presId="urn:microsoft.com/office/officeart/2008/layout/NameandTitleOrganizationalChart"/>
    <dgm:cxn modelId="{7403B6DE-0229-4A77-93B0-18EE128C1508}" type="presParOf" srcId="{D11F33CD-FACA-43AA-AD7C-2CCAD14E1649}" destId="{C661A2CE-D3E8-49F6-B4C8-07F1112D3F28}" srcOrd="2" destOrd="0" presId="urn:microsoft.com/office/officeart/2008/layout/NameandTitleOrganizationalChart"/>
    <dgm:cxn modelId="{12A54A9E-C30C-4B5A-BD35-D4A369B597EF}" type="presParOf" srcId="{6CF80027-D975-4B2D-8DED-00C12B20789F}" destId="{BB1A8728-26B0-4B1D-84D8-9FEB8F41D5C4}" srcOrd="1" destOrd="0" presId="urn:microsoft.com/office/officeart/2008/layout/NameandTitleOrganizationalChart"/>
    <dgm:cxn modelId="{8A469A4B-6783-4701-8017-29E9951FFD79}" type="presParOf" srcId="{6CF80027-D975-4B2D-8DED-00C12B20789F}" destId="{689A3F69-9574-44AF-9394-7B9C4F589D50}" srcOrd="2" destOrd="0" presId="urn:microsoft.com/office/officeart/2008/layout/NameandTitleOrganizationalChart"/>
    <dgm:cxn modelId="{75B33026-3180-44D6-B64F-622993E04E4C}" type="presParOf" srcId="{038D4355-5D6B-4440-9454-0D211D2A2BC2}" destId="{04D6C3F6-ED5A-4A25-8499-94F82E376131}" srcOrd="2" destOrd="0" presId="urn:microsoft.com/office/officeart/2008/layout/NameandTitleOrganizationalChart"/>
    <dgm:cxn modelId="{B1BC9893-79C2-42A9-95EF-0E8A030A3427}" type="presParOf" srcId="{04D6C3F6-ED5A-4A25-8499-94F82E376131}" destId="{1D2C0803-53F8-420A-91DB-A2A7B76C6A86}" srcOrd="0" destOrd="0" presId="urn:microsoft.com/office/officeart/2008/layout/NameandTitleOrganizationalChart"/>
    <dgm:cxn modelId="{66FCD578-670F-4072-89F0-913311B39C52}" type="presParOf" srcId="{04D6C3F6-ED5A-4A25-8499-94F82E376131}" destId="{9DD864AF-1DFF-49EE-BC6E-19172F038B24}" srcOrd="1" destOrd="0" presId="urn:microsoft.com/office/officeart/2008/layout/NameandTitleOrganizationalChart"/>
    <dgm:cxn modelId="{0FCA1B01-1A41-44C8-838B-9739B8C0469E}" type="presParOf" srcId="{9DD864AF-1DFF-49EE-BC6E-19172F038B24}" destId="{A661D7DD-D8DE-4424-9D61-D636543C983E}" srcOrd="0" destOrd="0" presId="urn:microsoft.com/office/officeart/2008/layout/NameandTitleOrganizationalChart"/>
    <dgm:cxn modelId="{6A257B74-4D0C-47DD-BB76-BDDC6AAA72A8}" type="presParOf" srcId="{A661D7DD-D8DE-4424-9D61-D636543C983E}" destId="{01ADA033-8185-4DE5-AF00-571FE57A64E6}" srcOrd="0" destOrd="0" presId="urn:microsoft.com/office/officeart/2008/layout/NameandTitleOrganizationalChart"/>
    <dgm:cxn modelId="{4D792301-FD47-456D-A99C-FCA076933E7B}" type="presParOf" srcId="{A661D7DD-D8DE-4424-9D61-D636543C983E}" destId="{A02ED5B6-808B-47B3-8336-080A62441EB3}" srcOrd="1" destOrd="0" presId="urn:microsoft.com/office/officeart/2008/layout/NameandTitleOrganizationalChart"/>
    <dgm:cxn modelId="{C5084435-2F7C-482A-BD8F-DCF2CCE7C4EA}" type="presParOf" srcId="{A661D7DD-D8DE-4424-9D61-D636543C983E}" destId="{D8432C72-C9AF-4F6A-B064-77FED504F599}" srcOrd="2" destOrd="0" presId="urn:microsoft.com/office/officeart/2008/layout/NameandTitleOrganizationalChart"/>
    <dgm:cxn modelId="{35AFD285-FAFC-4A3A-B7FC-1D5420CB5209}" type="presParOf" srcId="{9DD864AF-1DFF-49EE-BC6E-19172F038B24}" destId="{F419E47B-9523-4E10-B3ED-3DB0C7299C6D}" srcOrd="1" destOrd="0" presId="urn:microsoft.com/office/officeart/2008/layout/NameandTitleOrganizationalChart"/>
    <dgm:cxn modelId="{1ADD4093-9C08-4B79-95C1-279A5A118FC2}" type="presParOf" srcId="{9DD864AF-1DFF-49EE-BC6E-19172F038B24}" destId="{8DECAC13-B0D5-44E4-AF78-1A403C6D9050}" srcOrd="2" destOrd="0" presId="urn:microsoft.com/office/officeart/2008/layout/NameandTitleOrganizationalChart"/>
    <dgm:cxn modelId="{6222E0F6-B8C5-40AA-9A5D-84551AD8FA09}" type="presParOf" srcId="{04D6C3F6-ED5A-4A25-8499-94F82E376131}" destId="{A2E1E9A7-408C-4696-8F1D-BB165D476208}" srcOrd="2" destOrd="0" presId="urn:microsoft.com/office/officeart/2008/layout/NameandTitleOrganizationalChart"/>
    <dgm:cxn modelId="{701C96BD-2661-4D53-94E4-C49C7DADDECA}" type="presParOf" srcId="{04D6C3F6-ED5A-4A25-8499-94F82E376131}" destId="{C8D284F3-7A74-4445-BEDA-9C32C586740B}" srcOrd="3" destOrd="0" presId="urn:microsoft.com/office/officeart/2008/layout/NameandTitleOrganizationalChart"/>
    <dgm:cxn modelId="{A617CF60-01A7-48B1-A70A-539F4DB3AF45}" type="presParOf" srcId="{C8D284F3-7A74-4445-BEDA-9C32C586740B}" destId="{4EAF87EE-7ADB-4FA3-8D41-E0762DEAE694}" srcOrd="0" destOrd="0" presId="urn:microsoft.com/office/officeart/2008/layout/NameandTitleOrganizationalChart"/>
    <dgm:cxn modelId="{2D630CEE-E78A-4181-9B22-B90ED897BB1E}" type="presParOf" srcId="{4EAF87EE-7ADB-4FA3-8D41-E0762DEAE694}" destId="{D664CB2A-EE57-4047-B1C6-FC57D54AE9EF}" srcOrd="0" destOrd="0" presId="urn:microsoft.com/office/officeart/2008/layout/NameandTitleOrganizationalChart"/>
    <dgm:cxn modelId="{362563E4-C7B2-4C9E-82D3-BE7C969D4890}" type="presParOf" srcId="{4EAF87EE-7ADB-4FA3-8D41-E0762DEAE694}" destId="{3EAC68CD-4673-42AC-998C-47E23F05AA8D}" srcOrd="1" destOrd="0" presId="urn:microsoft.com/office/officeart/2008/layout/NameandTitleOrganizationalChart"/>
    <dgm:cxn modelId="{86532F2A-8A5A-4FBE-BDBE-39466B187293}" type="presParOf" srcId="{4EAF87EE-7ADB-4FA3-8D41-E0762DEAE694}" destId="{58DC3423-3997-442D-9B4C-DBE69886D345}" srcOrd="2" destOrd="0" presId="urn:microsoft.com/office/officeart/2008/layout/NameandTitleOrganizationalChart"/>
    <dgm:cxn modelId="{69D3B860-A6B3-4209-8C0B-637131062847}" type="presParOf" srcId="{C8D284F3-7A74-4445-BEDA-9C32C586740B}" destId="{BBCF7081-542E-4F42-86A7-8FA8EEDF546B}" srcOrd="1" destOrd="0" presId="urn:microsoft.com/office/officeart/2008/layout/NameandTitleOrganizationalChart"/>
    <dgm:cxn modelId="{7D3D963B-8235-49F6-BA16-0C0FE480E7D2}" type="presParOf" srcId="{C8D284F3-7A74-4445-BEDA-9C32C586740B}" destId="{8E8E7245-1D98-44D2-9AB8-1AEA53BFCEFA}" srcOrd="2" destOrd="0" presId="urn:microsoft.com/office/officeart/2008/layout/NameandTitleOrganizationalChart"/>
    <dgm:cxn modelId="{FE66CB06-0EA8-4E29-893D-7BDB8FABA40B}" type="presParOf" srcId="{8E8E7245-1D98-44D2-9AB8-1AEA53BFCEFA}" destId="{6A3619E9-60C3-439F-8335-5F3B73A9E95A}" srcOrd="0" destOrd="0" presId="urn:microsoft.com/office/officeart/2008/layout/NameandTitleOrganizationalChart"/>
    <dgm:cxn modelId="{FB7B71BB-B9DE-4F9A-AC1A-C0F01302F70D}" type="presParOf" srcId="{8E8E7245-1D98-44D2-9AB8-1AEA53BFCEFA}" destId="{7F1672F2-C5BF-49B6-BFE4-2AFCAC98D5EE}" srcOrd="1" destOrd="0" presId="urn:microsoft.com/office/officeart/2008/layout/NameandTitleOrganizationalChart"/>
    <dgm:cxn modelId="{70890E7D-497E-4912-A67B-139711480E66}" type="presParOf" srcId="{7F1672F2-C5BF-49B6-BFE4-2AFCAC98D5EE}" destId="{ED461270-6442-4261-B9E2-7EC9056542D3}" srcOrd="0" destOrd="0" presId="urn:microsoft.com/office/officeart/2008/layout/NameandTitleOrganizationalChart"/>
    <dgm:cxn modelId="{4B3477DF-10C0-4434-AB9B-32CC648E4184}" type="presParOf" srcId="{ED461270-6442-4261-B9E2-7EC9056542D3}" destId="{60DC532C-4DB3-46C5-8023-3AA4D1537F50}" srcOrd="0" destOrd="0" presId="urn:microsoft.com/office/officeart/2008/layout/NameandTitleOrganizationalChart"/>
    <dgm:cxn modelId="{33799BA4-CE75-466B-8B82-39C6AB2911EC}" type="presParOf" srcId="{ED461270-6442-4261-B9E2-7EC9056542D3}" destId="{3A8AF7F5-5037-4797-B00E-37DC62DE0143}" srcOrd="1" destOrd="0" presId="urn:microsoft.com/office/officeart/2008/layout/NameandTitleOrganizationalChart"/>
    <dgm:cxn modelId="{AFDB52FA-CB57-408A-B3D7-6EE8F9A10660}" type="presParOf" srcId="{ED461270-6442-4261-B9E2-7EC9056542D3}" destId="{7CA311D3-2AE8-48F0-86DA-2D3263B535F9}" srcOrd="2" destOrd="0" presId="urn:microsoft.com/office/officeart/2008/layout/NameandTitleOrganizationalChart"/>
    <dgm:cxn modelId="{197597C0-AA15-41E6-B825-951DAE389989}" type="presParOf" srcId="{7F1672F2-C5BF-49B6-BFE4-2AFCAC98D5EE}" destId="{3DFD338A-25BA-4AEC-AFC6-CF058F003336}" srcOrd="1" destOrd="0" presId="urn:microsoft.com/office/officeart/2008/layout/NameandTitleOrganizationalChart"/>
    <dgm:cxn modelId="{2C5859BD-98A2-472A-BC8C-2BF11D69CAFA}" type="presParOf" srcId="{7F1672F2-C5BF-49B6-BFE4-2AFCAC98D5EE}" destId="{5AC35703-1849-459B-8FF6-F484C47D70C9}" srcOrd="2" destOrd="0" presId="urn:microsoft.com/office/officeart/2008/layout/NameandTitleOrganizationalChart"/>
    <dgm:cxn modelId="{A8417B64-222A-486D-83AF-2190F90750CB}" type="presParOf" srcId="{8E8E7245-1D98-44D2-9AB8-1AEA53BFCEFA}" destId="{7D0C5960-7DAB-4FA2-B26F-C20A501EA98C}" srcOrd="2" destOrd="0" presId="urn:microsoft.com/office/officeart/2008/layout/NameandTitleOrganizationalChart"/>
    <dgm:cxn modelId="{5E5A17CA-C49B-44E7-AC04-BFC134C40D9E}" type="presParOf" srcId="{8E8E7245-1D98-44D2-9AB8-1AEA53BFCEFA}" destId="{E4CEAF52-5F36-41C2-B591-2B39F2A17858}" srcOrd="3" destOrd="0" presId="urn:microsoft.com/office/officeart/2008/layout/NameandTitleOrganizationalChart"/>
    <dgm:cxn modelId="{11C9E98F-7BEB-4B37-A91A-DE5937A708CE}" type="presParOf" srcId="{E4CEAF52-5F36-41C2-B591-2B39F2A17858}" destId="{33FAF7CA-23D3-4A22-85E4-78706552B4B3}" srcOrd="0" destOrd="0" presId="urn:microsoft.com/office/officeart/2008/layout/NameandTitleOrganizationalChart"/>
    <dgm:cxn modelId="{93802803-7E6E-433C-8072-F50777B02A2C}" type="presParOf" srcId="{33FAF7CA-23D3-4A22-85E4-78706552B4B3}" destId="{6FA3CBF3-DE32-4E1C-A931-E9B1E81E6133}" srcOrd="0" destOrd="0" presId="urn:microsoft.com/office/officeart/2008/layout/NameandTitleOrganizationalChart"/>
    <dgm:cxn modelId="{10365CC4-070B-4D1D-BFF0-7B17E49670FE}" type="presParOf" srcId="{33FAF7CA-23D3-4A22-85E4-78706552B4B3}" destId="{8F478141-44C6-43C6-AD97-79C0B5A4D568}" srcOrd="1" destOrd="0" presId="urn:microsoft.com/office/officeart/2008/layout/NameandTitleOrganizationalChart"/>
    <dgm:cxn modelId="{FCB4F711-B881-443F-99C4-F445C8338479}" type="presParOf" srcId="{33FAF7CA-23D3-4A22-85E4-78706552B4B3}" destId="{E4F166BF-2F10-4EA0-8A98-21209E530E6D}" srcOrd="2" destOrd="0" presId="urn:microsoft.com/office/officeart/2008/layout/NameandTitleOrganizationalChart"/>
    <dgm:cxn modelId="{C8D7496B-7CFC-490B-951C-91E3D8824B5A}" type="presParOf" srcId="{E4CEAF52-5F36-41C2-B591-2B39F2A17858}" destId="{14E1DD16-6789-41F3-806D-58D58F6F906E}" srcOrd="1" destOrd="0" presId="urn:microsoft.com/office/officeart/2008/layout/NameandTitleOrganizationalChart"/>
    <dgm:cxn modelId="{9F19FFEE-C9B0-45FE-AAFF-F659DFCA3BBF}" type="presParOf" srcId="{E4CEAF52-5F36-41C2-B591-2B39F2A17858}" destId="{4B7EEA4E-50E1-4A64-B21C-60C7AB307966}" srcOrd="2" destOrd="0" presId="urn:microsoft.com/office/officeart/2008/layout/NameandTitleOrganizationalChart"/>
    <dgm:cxn modelId="{45771F86-827C-48F9-B444-A96F08D351A5}" type="presParOf" srcId="{04D6C3F6-ED5A-4A25-8499-94F82E376131}" destId="{9881190D-F57E-40C7-AA83-1551A15D25BE}" srcOrd="4" destOrd="0" presId="urn:microsoft.com/office/officeart/2008/layout/NameandTitleOrganizationalChart"/>
    <dgm:cxn modelId="{72FFE1C8-0FC9-4BC3-8700-6CE1B9ADC13E}" type="presParOf" srcId="{04D6C3F6-ED5A-4A25-8499-94F82E376131}" destId="{A7326B9C-3349-41ED-BE15-F1AB790D7289}" srcOrd="5" destOrd="0" presId="urn:microsoft.com/office/officeart/2008/layout/NameandTitleOrganizationalChart"/>
    <dgm:cxn modelId="{D1CF796E-C2C1-4D3A-B9AF-EA67ABBFB1B4}" type="presParOf" srcId="{A7326B9C-3349-41ED-BE15-F1AB790D7289}" destId="{B1D453F9-FE2A-4F5E-BAFA-7105C6F0246D}" srcOrd="0" destOrd="0" presId="urn:microsoft.com/office/officeart/2008/layout/NameandTitleOrganizationalChart"/>
    <dgm:cxn modelId="{DD08719B-76C1-4C0F-A527-4158C8DE83FD}" type="presParOf" srcId="{B1D453F9-FE2A-4F5E-BAFA-7105C6F0246D}" destId="{51C79BEB-9922-495A-8FF6-92F18ABE6F76}" srcOrd="0" destOrd="0" presId="urn:microsoft.com/office/officeart/2008/layout/NameandTitleOrganizationalChart"/>
    <dgm:cxn modelId="{172687C5-DBAE-44A9-A7AA-454F5D0D77D8}" type="presParOf" srcId="{B1D453F9-FE2A-4F5E-BAFA-7105C6F0246D}" destId="{5D60BFE0-5CE7-472B-83D8-A55425602377}" srcOrd="1" destOrd="0" presId="urn:microsoft.com/office/officeart/2008/layout/NameandTitleOrganizationalChart"/>
    <dgm:cxn modelId="{1F827F6B-701D-4187-ACAB-6F8A3ED829AF}" type="presParOf" srcId="{B1D453F9-FE2A-4F5E-BAFA-7105C6F0246D}" destId="{88CD26CE-B433-414A-A8F5-CC82F98D14C7}" srcOrd="2" destOrd="0" presId="urn:microsoft.com/office/officeart/2008/layout/NameandTitleOrganizationalChart"/>
    <dgm:cxn modelId="{FB0F7130-A658-4A05-A0BC-D34136ABE396}" type="presParOf" srcId="{A7326B9C-3349-41ED-BE15-F1AB790D7289}" destId="{E1B87464-6D44-473C-BA29-6F428895FC7A}" srcOrd="1" destOrd="0" presId="urn:microsoft.com/office/officeart/2008/layout/NameandTitleOrganizationalChart"/>
    <dgm:cxn modelId="{29FF562B-53EA-493B-8C1C-FF2C1B6FA9FF}" type="presParOf" srcId="{A7326B9C-3349-41ED-BE15-F1AB790D7289}" destId="{8AA79368-02BF-4085-8715-0F5E8EF9AB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1190D-F57E-40C7-AA83-1551A15D25BE}">
      <dsp:nvSpPr>
        <dsp:cNvPr id="0" name=""/>
        <dsp:cNvSpPr/>
      </dsp:nvSpPr>
      <dsp:spPr>
        <a:xfrm>
          <a:off x="1969163" y="758405"/>
          <a:ext cx="141481" cy="3234537"/>
        </a:xfrm>
        <a:custGeom>
          <a:avLst/>
          <a:gdLst/>
          <a:ahLst/>
          <a:cxnLst/>
          <a:rect l="0" t="0" r="0" b="0"/>
          <a:pathLst>
            <a:path>
              <a:moveTo>
                <a:pt x="141481" y="0"/>
              </a:moveTo>
              <a:lnTo>
                <a:pt x="141481" y="3234537"/>
              </a:lnTo>
              <a:lnTo>
                <a:pt x="0" y="32345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C5960-7DAB-4FA2-B26F-C20A501EA98C}">
      <dsp:nvSpPr>
        <dsp:cNvPr id="0" name=""/>
        <dsp:cNvSpPr/>
      </dsp:nvSpPr>
      <dsp:spPr>
        <a:xfrm>
          <a:off x="4149051" y="2125503"/>
          <a:ext cx="223040" cy="82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323"/>
              </a:lnTo>
              <a:lnTo>
                <a:pt x="223040" y="8223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619E9-60C3-439F-8335-5F3B73A9E95A}">
      <dsp:nvSpPr>
        <dsp:cNvPr id="0" name=""/>
        <dsp:cNvSpPr/>
      </dsp:nvSpPr>
      <dsp:spPr>
        <a:xfrm>
          <a:off x="3924805" y="2125503"/>
          <a:ext cx="224245" cy="824165"/>
        </a:xfrm>
        <a:custGeom>
          <a:avLst/>
          <a:gdLst/>
          <a:ahLst/>
          <a:cxnLst/>
          <a:rect l="0" t="0" r="0" b="0"/>
          <a:pathLst>
            <a:path>
              <a:moveTo>
                <a:pt x="224245" y="0"/>
              </a:moveTo>
              <a:lnTo>
                <a:pt x="224245" y="824165"/>
              </a:lnTo>
              <a:lnTo>
                <a:pt x="0" y="8241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1E9A7-408C-4696-8F1D-BB165D476208}">
      <dsp:nvSpPr>
        <dsp:cNvPr id="0" name=""/>
        <dsp:cNvSpPr/>
      </dsp:nvSpPr>
      <dsp:spPr>
        <a:xfrm>
          <a:off x="2110644" y="758405"/>
          <a:ext cx="1272632" cy="906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507"/>
              </a:lnTo>
              <a:lnTo>
                <a:pt x="1272632" y="9065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C0803-53F8-420A-91DB-A2A7B76C6A86}">
      <dsp:nvSpPr>
        <dsp:cNvPr id="0" name=""/>
        <dsp:cNvSpPr/>
      </dsp:nvSpPr>
      <dsp:spPr>
        <a:xfrm>
          <a:off x="1957139" y="758405"/>
          <a:ext cx="153505" cy="1264314"/>
        </a:xfrm>
        <a:custGeom>
          <a:avLst/>
          <a:gdLst/>
          <a:ahLst/>
          <a:cxnLst/>
          <a:rect l="0" t="0" r="0" b="0"/>
          <a:pathLst>
            <a:path>
              <a:moveTo>
                <a:pt x="153505" y="0"/>
              </a:moveTo>
              <a:lnTo>
                <a:pt x="153505" y="1264314"/>
              </a:lnTo>
              <a:lnTo>
                <a:pt x="0" y="1264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02EA9-49ED-4BE5-A1CD-03E8E5770200}">
      <dsp:nvSpPr>
        <dsp:cNvPr id="0" name=""/>
        <dsp:cNvSpPr/>
      </dsp:nvSpPr>
      <dsp:spPr>
        <a:xfrm>
          <a:off x="1055741" y="758405"/>
          <a:ext cx="1054903" cy="4647837"/>
        </a:xfrm>
        <a:custGeom>
          <a:avLst/>
          <a:gdLst/>
          <a:ahLst/>
          <a:cxnLst/>
          <a:rect l="0" t="0" r="0" b="0"/>
          <a:pathLst>
            <a:path>
              <a:moveTo>
                <a:pt x="1054903" y="0"/>
              </a:moveTo>
              <a:lnTo>
                <a:pt x="1054903" y="4471336"/>
              </a:lnTo>
              <a:lnTo>
                <a:pt x="0" y="4471336"/>
              </a:lnTo>
              <a:lnTo>
                <a:pt x="0" y="4647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F4247-7990-4D1C-925D-E28CC2988C84}">
      <dsp:nvSpPr>
        <dsp:cNvPr id="0" name=""/>
        <dsp:cNvSpPr/>
      </dsp:nvSpPr>
      <dsp:spPr>
        <a:xfrm>
          <a:off x="1380152" y="1972"/>
          <a:ext cx="1460983" cy="7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Oppvekst</a:t>
          </a:r>
        </a:p>
      </dsp:txBody>
      <dsp:txXfrm>
        <a:off x="1380152" y="1972"/>
        <a:ext cx="1460983" cy="756432"/>
      </dsp:txXfrm>
    </dsp:sp>
    <dsp:sp modelId="{A61118B7-52CB-4E39-BC4C-08546C9E6DD4}">
      <dsp:nvSpPr>
        <dsp:cNvPr id="0" name=""/>
        <dsp:cNvSpPr/>
      </dsp:nvSpPr>
      <dsp:spPr>
        <a:xfrm>
          <a:off x="1565975" y="637053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Kommunalsjef</a:t>
          </a:r>
        </a:p>
      </dsp:txBody>
      <dsp:txXfrm>
        <a:off x="1565975" y="637053"/>
        <a:ext cx="1314885" cy="252144"/>
      </dsp:txXfrm>
    </dsp:sp>
    <dsp:sp modelId="{44E4B2C6-9867-4AF3-9D43-CF094B1358A2}">
      <dsp:nvSpPr>
        <dsp:cNvPr id="0" name=""/>
        <dsp:cNvSpPr/>
      </dsp:nvSpPr>
      <dsp:spPr>
        <a:xfrm>
          <a:off x="325249" y="5406242"/>
          <a:ext cx="1460983" cy="756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PPT</a:t>
          </a:r>
        </a:p>
      </dsp:txBody>
      <dsp:txXfrm>
        <a:off x="325249" y="5406242"/>
        <a:ext cx="1460983" cy="756432"/>
      </dsp:txXfrm>
    </dsp:sp>
    <dsp:sp modelId="{12F70297-BF79-40F6-9E73-C0DCD0BF1BCD}">
      <dsp:nvSpPr>
        <dsp:cNvPr id="0" name=""/>
        <dsp:cNvSpPr/>
      </dsp:nvSpPr>
      <dsp:spPr>
        <a:xfrm>
          <a:off x="1672349" y="5908558"/>
          <a:ext cx="1314885" cy="2521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1672349" y="5908558"/>
        <a:ext cx="1314885" cy="252144"/>
      </dsp:txXfrm>
    </dsp:sp>
    <dsp:sp modelId="{01ADA033-8185-4DE5-AF00-571FE57A64E6}">
      <dsp:nvSpPr>
        <dsp:cNvPr id="0" name=""/>
        <dsp:cNvSpPr/>
      </dsp:nvSpPr>
      <dsp:spPr>
        <a:xfrm>
          <a:off x="256584" y="1195454"/>
          <a:ext cx="1700555" cy="165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Rennebu barne- og ungdomsskole. Avdeling for integrering og kvalifisering.</a:t>
          </a:r>
          <a:r>
            <a:rPr lang="nb-NO" sz="1400" kern="1200" dirty="0"/>
            <a:t> </a:t>
          </a:r>
        </a:p>
      </dsp:txBody>
      <dsp:txXfrm>
        <a:off x="256584" y="1195454"/>
        <a:ext cx="1700555" cy="1654529"/>
      </dsp:txXfrm>
    </dsp:sp>
    <dsp:sp modelId="{A02ED5B6-808B-47B3-8336-080A62441EB3}">
      <dsp:nvSpPr>
        <dsp:cNvPr id="0" name=""/>
        <dsp:cNvSpPr/>
      </dsp:nvSpPr>
      <dsp:spPr>
        <a:xfrm>
          <a:off x="698256" y="2750514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Rektor</a:t>
          </a:r>
        </a:p>
      </dsp:txBody>
      <dsp:txXfrm>
        <a:off x="698256" y="2750514"/>
        <a:ext cx="1314885" cy="252144"/>
      </dsp:txXfrm>
    </dsp:sp>
    <dsp:sp modelId="{D664CB2A-EE57-4047-B1C6-FC57D54AE9EF}">
      <dsp:nvSpPr>
        <dsp:cNvPr id="0" name=""/>
        <dsp:cNvSpPr/>
      </dsp:nvSpPr>
      <dsp:spPr>
        <a:xfrm>
          <a:off x="3383277" y="1204320"/>
          <a:ext cx="1531549" cy="921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Barnehager</a:t>
          </a:r>
        </a:p>
      </dsp:txBody>
      <dsp:txXfrm>
        <a:off x="3383277" y="1204320"/>
        <a:ext cx="1531549" cy="921183"/>
      </dsp:txXfrm>
    </dsp:sp>
    <dsp:sp modelId="{3EAC68CD-4673-42AC-998C-47E23F05AA8D}">
      <dsp:nvSpPr>
        <dsp:cNvPr id="0" name=""/>
        <dsp:cNvSpPr/>
      </dsp:nvSpPr>
      <dsp:spPr>
        <a:xfrm>
          <a:off x="3675853" y="1928219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Virksomhetsleder</a:t>
          </a:r>
        </a:p>
      </dsp:txBody>
      <dsp:txXfrm>
        <a:off x="3675853" y="1928219"/>
        <a:ext cx="1314885" cy="252144"/>
      </dsp:txXfrm>
    </dsp:sp>
    <dsp:sp modelId="{60DC532C-4DB3-46C5-8023-3AA4D1537F50}">
      <dsp:nvSpPr>
        <dsp:cNvPr id="0" name=""/>
        <dsp:cNvSpPr/>
      </dsp:nvSpPr>
      <dsp:spPr>
        <a:xfrm>
          <a:off x="2360194" y="2471312"/>
          <a:ext cx="1564611" cy="95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500" kern="1200"/>
            <a:t>Voll 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500" kern="1200"/>
            <a:t>barnehage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500" kern="1200"/>
        </a:p>
      </dsp:txBody>
      <dsp:txXfrm>
        <a:off x="2360194" y="2471312"/>
        <a:ext cx="1564611" cy="956713"/>
      </dsp:txXfrm>
    </dsp:sp>
    <dsp:sp modelId="{3A8AF7F5-5037-4797-B00E-37DC62DE0143}">
      <dsp:nvSpPr>
        <dsp:cNvPr id="0" name=""/>
        <dsp:cNvSpPr/>
      </dsp:nvSpPr>
      <dsp:spPr>
        <a:xfrm>
          <a:off x="2661524" y="3241073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Styrer</a:t>
          </a:r>
        </a:p>
      </dsp:txBody>
      <dsp:txXfrm>
        <a:off x="2661524" y="3241073"/>
        <a:ext cx="1314885" cy="252144"/>
      </dsp:txXfrm>
    </dsp:sp>
    <dsp:sp modelId="{6FA3CBF3-DE32-4E1C-A931-E9B1E81E6133}">
      <dsp:nvSpPr>
        <dsp:cNvPr id="0" name=""/>
        <dsp:cNvSpPr/>
      </dsp:nvSpPr>
      <dsp:spPr>
        <a:xfrm>
          <a:off x="4372092" y="2471312"/>
          <a:ext cx="1637397" cy="953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Vonheim barnehage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500" kern="1200"/>
        </a:p>
      </dsp:txBody>
      <dsp:txXfrm>
        <a:off x="4372092" y="2471312"/>
        <a:ext cx="1637397" cy="953029"/>
      </dsp:txXfrm>
    </dsp:sp>
    <dsp:sp modelId="{8F478141-44C6-43C6-AD97-79C0B5A4D568}">
      <dsp:nvSpPr>
        <dsp:cNvPr id="0" name=""/>
        <dsp:cNvSpPr/>
      </dsp:nvSpPr>
      <dsp:spPr>
        <a:xfrm>
          <a:off x="4760201" y="3201414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Styrer</a:t>
          </a:r>
        </a:p>
      </dsp:txBody>
      <dsp:txXfrm>
        <a:off x="4760201" y="3201414"/>
        <a:ext cx="1314885" cy="252144"/>
      </dsp:txXfrm>
    </dsp:sp>
    <dsp:sp modelId="{51C79BEB-9922-495A-8FF6-92F18ABE6F76}">
      <dsp:nvSpPr>
        <dsp:cNvPr id="0" name=""/>
        <dsp:cNvSpPr/>
      </dsp:nvSpPr>
      <dsp:spPr>
        <a:xfrm>
          <a:off x="221125" y="3399846"/>
          <a:ext cx="1748037" cy="118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0674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Kulturskolen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(inkl. ungdomsklubb, motorklubb og ungdomsråd)</a:t>
          </a:r>
        </a:p>
      </dsp:txBody>
      <dsp:txXfrm>
        <a:off x="221125" y="3399846"/>
        <a:ext cx="1748037" cy="1186192"/>
      </dsp:txXfrm>
    </dsp:sp>
    <dsp:sp modelId="{5D60BFE0-5CE7-472B-83D8-A55425602377}">
      <dsp:nvSpPr>
        <dsp:cNvPr id="0" name=""/>
        <dsp:cNvSpPr/>
      </dsp:nvSpPr>
      <dsp:spPr>
        <a:xfrm>
          <a:off x="720604" y="4471719"/>
          <a:ext cx="1314885" cy="252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Kulturskolerektor</a:t>
          </a:r>
        </a:p>
      </dsp:txBody>
      <dsp:txXfrm>
        <a:off x="720604" y="4471719"/>
        <a:ext cx="1314885" cy="252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36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2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28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63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7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92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53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75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44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7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49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83DE-76CF-4D29-AA38-9F6DEA6917F5}" type="datetimeFigureOut">
              <a:rPr lang="nb-NO" smtClean="0"/>
              <a:t>09.10.2023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0FC4-69D8-48E2-A6DB-338DC6AB0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7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96" y="799646"/>
            <a:ext cx="8854545" cy="2213635"/>
          </a:xfrm>
          <a:prstGeom prst="rect">
            <a:avLst/>
          </a:prstGeom>
        </p:spPr>
      </p:pic>
      <p:sp>
        <p:nvSpPr>
          <p:cNvPr id="6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B2B230-87F4-41DB-AA4B-7C7F34FE113B}"/>
              </a:ext>
            </a:extLst>
          </p:cNvPr>
          <p:cNvSpPr txBox="1"/>
          <p:nvPr/>
        </p:nvSpPr>
        <p:spPr>
          <a:xfrm>
            <a:off x="894872" y="3971490"/>
            <a:ext cx="9568594" cy="21461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Politisk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og </a:t>
            </a: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administrativ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styring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og </a:t>
            </a: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ledelse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i Rennebu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Den </a:t>
            </a: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røde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tråden</a:t>
            </a:r>
            <a:r>
              <a:rPr lang="en-US" sz="2000" b="1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Styrersamling</a:t>
            </a:r>
            <a:r>
              <a:rPr lang="en-US" sz="2400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i </a:t>
            </a:r>
            <a:r>
              <a:rPr lang="en-US" sz="2400" kern="1200" dirty="0" err="1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Gauldalsregionen</a:t>
            </a:r>
            <a:r>
              <a:rPr lang="en-US" sz="2400" kern="1200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rPr>
              <a:t> 05.10.23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kern="1200" dirty="0">
              <a:solidFill>
                <a:schemeClr val="tx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23DBBC-6457-4CF1-6CB2-DE0E7728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48" y="2249992"/>
            <a:ext cx="4832472" cy="12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2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" y="315976"/>
            <a:ext cx="4509442" cy="112819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05F7473-BDAC-D00C-89C7-9851C7EC81DE}"/>
              </a:ext>
            </a:extLst>
          </p:cNvPr>
          <p:cNvSpPr txBox="1"/>
          <p:nvPr/>
        </p:nvSpPr>
        <p:spPr>
          <a:xfrm>
            <a:off x="679454" y="1779687"/>
            <a:ext cx="11100224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i="1" dirty="0">
                <a:solidFill>
                  <a:schemeClr val="accent2">
                    <a:lumMod val="75000"/>
                  </a:schemeClr>
                </a:solidFill>
              </a:rPr>
              <a:t>«Skoleeiers administrative og politiske styring påvirker elevene sitt læringsutbytte»</a:t>
            </a:r>
          </a:p>
          <a:p>
            <a:endParaRPr lang="nb-NO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b-NO" b="1" dirty="0"/>
              <a:t>Resultat fra forskningen presenter på Trøndelagskonferansen 2021. Rennebu kommune – et kommuneeksempel.</a:t>
            </a:r>
          </a:p>
          <a:p>
            <a:endParaRPr lang="nb-NO" sz="1800" b="1" dirty="0"/>
          </a:p>
          <a:p>
            <a:r>
              <a:rPr lang="nb-NO" sz="1800" b="1" dirty="0"/>
              <a:t>Kjennetegn på kommuner med gode resultater: </a:t>
            </a:r>
          </a:p>
          <a:p>
            <a:r>
              <a:rPr lang="nb-NO" dirty="0"/>
              <a:t>- Gode relasjoner og klar rolleforståelse mellom politikere og administrasjon (informasjonsflyt, kort vei, tett på mellom leddene)</a:t>
            </a:r>
          </a:p>
          <a:p>
            <a:r>
              <a:rPr lang="nb-NO" sz="1800" dirty="0"/>
              <a:t>- Administrasjonen er tett på skolene</a:t>
            </a:r>
          </a:p>
          <a:p>
            <a:r>
              <a:rPr lang="nb-NO" dirty="0"/>
              <a:t>- Satsning på kompetanseutvikling for administrasjon, skoleledere og lærere (holde på satsingsområder </a:t>
            </a:r>
            <a:r>
              <a:rPr lang="nb-NO"/>
              <a:t>over tid)</a:t>
            </a:r>
            <a:endParaRPr lang="nb-NO" dirty="0"/>
          </a:p>
          <a:p>
            <a:r>
              <a:rPr lang="nb-NO" sz="1800" dirty="0"/>
              <a:t>- Politikere som viser tillit til administrasjon og ledere; er oppmerksomme på skolekvalitet, men har liten grad av detaljstyring. </a:t>
            </a:r>
          </a:p>
          <a:p>
            <a:endParaRPr lang="nb-NO" dirty="0"/>
          </a:p>
          <a:p>
            <a:r>
              <a:rPr lang="nb-NO" sz="1800" dirty="0"/>
              <a:t>Overførbart til barnehage (påstand fra Rennebu) </a:t>
            </a:r>
          </a:p>
          <a:p>
            <a:br>
              <a:rPr lang="nb-NO" sz="1800" dirty="0"/>
            </a:b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7D0A397-482B-48A3-9536-10EF9252856A}"/>
              </a:ext>
            </a:extLst>
          </p:cNvPr>
          <p:cNvSpPr txBox="1">
            <a:spLocks/>
          </p:cNvSpPr>
          <p:nvPr/>
        </p:nvSpPr>
        <p:spPr>
          <a:xfrm>
            <a:off x="1223163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Forskningsrapport fra Senter for økonomisk forskning 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DE5D4E3-0700-08BD-785D-E4DC7B0C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420" y="4954458"/>
            <a:ext cx="23812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" y="254290"/>
            <a:ext cx="4509442" cy="112819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F9A44B3-3B23-4F74-83CC-F96C95C6A877}"/>
              </a:ext>
            </a:extLst>
          </p:cNvPr>
          <p:cNvSpPr txBox="1"/>
          <p:nvPr/>
        </p:nvSpPr>
        <p:spPr>
          <a:xfrm>
            <a:off x="869072" y="1382485"/>
            <a:ext cx="2749452" cy="286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2490 innbyggere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Ny barnehage- og skolestruktur i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Ny administrativ organisering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Politisk fagutvalg; Utvalg for Helse, Omsorg og Oppvekst (HOO)</a:t>
            </a:r>
          </a:p>
          <a:p>
            <a:endParaRPr lang="nb-NO" b="1" i="1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nb-NO" i="1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4D279C-5A77-1B7D-28E8-20C61173A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139812"/>
              </p:ext>
            </p:extLst>
          </p:nvPr>
        </p:nvGraphicFramePr>
        <p:xfrm>
          <a:off x="5402083" y="347662"/>
          <a:ext cx="6323965" cy="61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e 4">
            <a:extLst>
              <a:ext uri="{FF2B5EF4-FFF2-40B4-BE49-F238E27FC236}">
                <a16:creationId xmlns:a16="http://schemas.microsoft.com/office/drawing/2014/main" id="{829355C4-B6FE-D71C-076B-B67C5A9606A1}"/>
              </a:ext>
            </a:extLst>
          </p:cNvPr>
          <p:cNvGrpSpPr/>
          <p:nvPr/>
        </p:nvGrpSpPr>
        <p:grpSpPr>
          <a:xfrm>
            <a:off x="6096000" y="6384265"/>
            <a:ext cx="1314885" cy="252144"/>
            <a:chOff x="698256" y="2750514"/>
            <a:chExt cx="1314885" cy="252144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2541A58-C261-4CE1-69A8-D5833FF9D534}"/>
                </a:ext>
              </a:extLst>
            </p:cNvPr>
            <p:cNvSpPr/>
            <p:nvPr/>
          </p:nvSpPr>
          <p:spPr>
            <a:xfrm>
              <a:off x="698256" y="2750514"/>
              <a:ext cx="1314885" cy="25214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72718AFD-0F45-5D0E-9E2E-B6BBD23FD24F}"/>
                </a:ext>
              </a:extLst>
            </p:cNvPr>
            <p:cNvSpPr txBox="1"/>
            <p:nvPr/>
          </p:nvSpPr>
          <p:spPr>
            <a:xfrm>
              <a:off x="698256" y="2750514"/>
              <a:ext cx="1314885" cy="252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6350" rIns="2540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kern="1200" dirty="0"/>
                <a:t>Leder</a:t>
              </a:r>
            </a:p>
          </p:txBody>
        </p:sp>
      </p:grpSp>
      <p:pic>
        <p:nvPicPr>
          <p:cNvPr id="3074" name="Picture 2" descr="Rød Tråd">
            <a:extLst>
              <a:ext uri="{FF2B5EF4-FFF2-40B4-BE49-F238E27FC236}">
                <a16:creationId xmlns:a16="http://schemas.microsoft.com/office/drawing/2014/main" id="{E7E46EAD-1DF3-E9ED-3129-6AB3C91C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28" y="4060948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6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" y="315976"/>
            <a:ext cx="4509442" cy="112819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05F7473-BDAC-D00C-89C7-9851C7EC81DE}"/>
              </a:ext>
            </a:extLst>
          </p:cNvPr>
          <p:cNvSpPr txBox="1"/>
          <p:nvPr/>
        </p:nvSpPr>
        <p:spPr>
          <a:xfrm>
            <a:off x="679454" y="1779687"/>
            <a:ext cx="1110022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800" b="1" dirty="0"/>
              <a:t>Flere faste møtearenaer:</a:t>
            </a:r>
            <a:r>
              <a:rPr lang="nb-NO" b="1" dirty="0"/>
              <a:t> </a:t>
            </a:r>
          </a:p>
          <a:p>
            <a:r>
              <a:rPr lang="nb-NO" b="1" i="1" dirty="0"/>
              <a:t>Refleksjonsmøter: </a:t>
            </a:r>
            <a:r>
              <a:rPr lang="nb-NO" i="1" dirty="0"/>
              <a:t>Alle ansatte på avdelingene, styrer </a:t>
            </a:r>
            <a:r>
              <a:rPr lang="nb-NO" i="1" dirty="0" err="1"/>
              <a:t>ad.hoc</a:t>
            </a:r>
            <a:endParaRPr lang="nb-NO" i="1" dirty="0">
              <a:cs typeface="Calibri"/>
            </a:endParaRPr>
          </a:p>
          <a:p>
            <a:r>
              <a:rPr lang="nb-NO" b="1" i="1" dirty="0" err="1"/>
              <a:t>Ped</a:t>
            </a:r>
            <a:r>
              <a:rPr lang="nb-NO" sz="1800" b="1" i="1" dirty="0" err="1"/>
              <a:t>.ledermøter</a:t>
            </a:r>
            <a:r>
              <a:rPr lang="nb-NO" sz="1800" b="1" i="1" dirty="0"/>
              <a:t>: </a:t>
            </a:r>
            <a:r>
              <a:rPr lang="nb-NO" sz="1800" i="1" dirty="0"/>
              <a:t>Pedagogiske ledere og styrer</a:t>
            </a:r>
            <a:endParaRPr lang="nb-NO" sz="1800" i="1" dirty="0">
              <a:cs typeface="Calibri"/>
            </a:endParaRPr>
          </a:p>
          <a:p>
            <a:r>
              <a:rPr lang="nb-NO" sz="1800" b="1" i="1" dirty="0"/>
              <a:t>Styrermøter: </a:t>
            </a:r>
            <a:r>
              <a:rPr lang="nb-NO" sz="1800" i="1" dirty="0"/>
              <a:t>Styrere og virksomhetsleder. Kommunalsjef </a:t>
            </a:r>
            <a:r>
              <a:rPr lang="nb-NO" sz="1800" i="1" dirty="0" err="1"/>
              <a:t>ad.hoc</a:t>
            </a:r>
            <a:endParaRPr lang="nb-NO" sz="1800" b="1" i="1" dirty="0">
              <a:cs typeface="Calibri"/>
            </a:endParaRPr>
          </a:p>
          <a:p>
            <a:r>
              <a:rPr lang="nb-NO" sz="1800" b="1" i="1" dirty="0"/>
              <a:t>Oppvekstteam</a:t>
            </a:r>
            <a:r>
              <a:rPr lang="nb-NO" sz="1800" i="1" dirty="0"/>
              <a:t>: Virksomhetsleder </a:t>
            </a:r>
            <a:r>
              <a:rPr lang="nb-NO" sz="1800" i="1" dirty="0" err="1"/>
              <a:t>b.hage</a:t>
            </a:r>
            <a:r>
              <a:rPr lang="nb-NO" sz="1800" i="1" dirty="0"/>
              <a:t>, rektor, leder PPT, kulturskolerektor, kommunalsjef</a:t>
            </a:r>
            <a:r>
              <a:rPr lang="nb-NO" i="1" dirty="0"/>
              <a:t> (5 </a:t>
            </a:r>
            <a:r>
              <a:rPr lang="nb-NO" i="1" dirty="0" err="1"/>
              <a:t>stk</a:t>
            </a:r>
            <a:r>
              <a:rPr lang="nb-NO" i="1" dirty="0"/>
              <a:t>)</a:t>
            </a:r>
            <a:endParaRPr lang="nb-NO" sz="1800" i="1" dirty="0"/>
          </a:p>
          <a:p>
            <a:r>
              <a:rPr lang="nb-NO" sz="1800" b="1" i="1" dirty="0"/>
              <a:t>Utvidet oppvekstteam</a:t>
            </a:r>
            <a:r>
              <a:rPr lang="nb-NO" sz="1800" i="1" dirty="0"/>
              <a:t>: Oppvekstteam + styrere </a:t>
            </a:r>
            <a:r>
              <a:rPr lang="nb-NO" i="1" dirty="0"/>
              <a:t>barnehage + </a:t>
            </a:r>
            <a:r>
              <a:rPr lang="nb-NO" sz="1800" i="1" dirty="0"/>
              <a:t>avdelingsledere skole (9 </a:t>
            </a:r>
            <a:r>
              <a:rPr lang="nb-NO" sz="1800" i="1" dirty="0" err="1"/>
              <a:t>stk</a:t>
            </a:r>
            <a:r>
              <a:rPr lang="nb-NO" sz="1800" i="1" dirty="0"/>
              <a:t>)</a:t>
            </a:r>
            <a:br>
              <a:rPr lang="nb-NO" sz="1800" i="1" dirty="0"/>
            </a:br>
            <a:r>
              <a:rPr lang="nb-NO" sz="1800" b="1" i="1" dirty="0"/>
              <a:t>Kaffekoppmøtet</a:t>
            </a:r>
            <a:r>
              <a:rPr lang="nb-NO" sz="1800" i="1" dirty="0"/>
              <a:t>: Virksomhetsleder </a:t>
            </a:r>
            <a:r>
              <a:rPr lang="nb-NO" sz="1800" i="1" dirty="0" err="1"/>
              <a:t>b.hage</a:t>
            </a:r>
            <a:r>
              <a:rPr lang="nb-NO" sz="1800" i="1" dirty="0"/>
              <a:t>, rektor og kommunalsjef</a:t>
            </a:r>
            <a:r>
              <a:rPr lang="nb-NO" i="1" dirty="0"/>
              <a:t>. Ukentlige møter, saker etter behov. Spesielt navn, men viktig møtearena. Idemyldring, gode og nødvendige samtaler, refleksjoner og erfaringsdeling. </a:t>
            </a:r>
            <a:endParaRPr lang="nb-NO" sz="1800" i="1" dirty="0"/>
          </a:p>
          <a:p>
            <a:endParaRPr lang="nb-NO" i="1" dirty="0"/>
          </a:p>
          <a:p>
            <a:endParaRPr lang="nb-NO" i="1" dirty="0"/>
          </a:p>
          <a:p>
            <a:r>
              <a:rPr lang="nb-NO" i="1" dirty="0"/>
              <a:t>Nødvendig for å sikre</a:t>
            </a:r>
            <a:r>
              <a:rPr lang="nb-NO" sz="1800" i="1" dirty="0"/>
              <a:t> «rød tråd» </a:t>
            </a:r>
            <a:r>
              <a:rPr lang="nb-NO" i="1" dirty="0"/>
              <a:t>i</a:t>
            </a:r>
            <a:r>
              <a:rPr lang="nb-NO" sz="1800" i="1" dirty="0"/>
              <a:t> hele opplæringsløpet, felles utviklingsområder og god samhandling </a:t>
            </a:r>
          </a:p>
          <a:p>
            <a:r>
              <a:rPr lang="nb-NO" sz="1800" i="1" dirty="0"/>
              <a:t>til barnas beste.  </a:t>
            </a:r>
            <a:br>
              <a:rPr lang="nb-NO" sz="1800" dirty="0"/>
            </a:b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17D0A397-482B-48A3-9536-10EF9252856A}"/>
              </a:ext>
            </a:extLst>
          </p:cNvPr>
          <p:cNvSpPr txBox="1">
            <a:spLocks/>
          </p:cNvSpPr>
          <p:nvPr/>
        </p:nvSpPr>
        <p:spPr>
          <a:xfrm>
            <a:off x="1223163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Administrative samarbeidsarenaer: 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DE5D4E3-0700-08BD-785D-E4DC7B0C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70" y="4908409"/>
            <a:ext cx="2381250" cy="18002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64952F6-46CA-6D0F-1A95-E1C04E5FA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639" y="4009720"/>
            <a:ext cx="1900361" cy="15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" y="254290"/>
            <a:ext cx="4509442" cy="112819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F9C64BB-FA87-D78A-DF51-305F7CE0391F}"/>
              </a:ext>
            </a:extLst>
          </p:cNvPr>
          <p:cNvSpPr txBox="1">
            <a:spLocks/>
          </p:cNvSpPr>
          <p:nvPr/>
        </p:nvSpPr>
        <p:spPr>
          <a:xfrm>
            <a:off x="1447876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Samarbeid mellom administrativ barnehageeier og kommunalsjef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179A606-F801-8CBE-9873-5E43DF850A5A}"/>
              </a:ext>
            </a:extLst>
          </p:cNvPr>
          <p:cNvSpPr txBox="1"/>
          <p:nvPr/>
        </p:nvSpPr>
        <p:spPr>
          <a:xfrm>
            <a:off x="779967" y="1940573"/>
            <a:ext cx="999405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Daglige</a:t>
            </a:r>
            <a:r>
              <a:rPr lang="nb-NO" sz="1800" dirty="0"/>
              <a:t> møter/samtaler virksomhetsleder og kommunalsjef</a:t>
            </a:r>
            <a:r>
              <a:rPr lang="nb-NO" dirty="0"/>
              <a:t> viktig for god informasjons- og kommunikasjonsflyt. Deling</a:t>
            </a:r>
            <a:r>
              <a:rPr lang="nb-NO" sz="1800" dirty="0"/>
              <a:t> av status</a:t>
            </a:r>
            <a:r>
              <a:rPr lang="nb-NO" dirty="0"/>
              <a:t> i barnehagene og kommunen. Drøfter</a:t>
            </a:r>
            <a:r>
              <a:rPr lang="nb-NO" sz="1800" dirty="0"/>
              <a:t>, planlegger, legger</a:t>
            </a:r>
            <a:r>
              <a:rPr lang="nb-NO" dirty="0"/>
              <a:t> strategier</a:t>
            </a:r>
            <a:r>
              <a:rPr lang="nb-NO" sz="1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Stor </a:t>
            </a:r>
            <a:r>
              <a:rPr lang="nb-NO" sz="1800" dirty="0"/>
              <a:t>grad av delegering til barnehageeier</a:t>
            </a:r>
            <a:r>
              <a:rPr lang="nb-NO" dirty="0"/>
              <a:t>; rammefinansiering – frihet til å fatte beslutninger innenfor sine rammer, ansettelser</a:t>
            </a:r>
            <a:r>
              <a:rPr lang="nb-NO" sz="1800" dirty="0"/>
              <a:t> etc.</a:t>
            </a:r>
            <a:r>
              <a:rPr lang="nb-NO" dirty="0"/>
              <a:t> 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Full tillit, men tett </a:t>
            </a:r>
            <a:r>
              <a:rPr lang="nb-NO" sz="1800" dirty="0"/>
              <a:t>dialog likevel viktig</a:t>
            </a:r>
            <a:r>
              <a:rPr lang="nb-NO" dirty="0"/>
              <a:t>. Sikrer</a:t>
            </a:r>
            <a:r>
              <a:rPr lang="nb-NO" sz="1800" dirty="0"/>
              <a:t> at vi «snakker med samme lyden», er samstemte og drar i samme retning. </a:t>
            </a:r>
            <a:r>
              <a:rPr lang="nb-NO" dirty="0"/>
              <a:t>Gir oss mulighet å utvikle barnehagene,</a:t>
            </a:r>
            <a:r>
              <a:rPr lang="nb-NO" sz="1800" dirty="0"/>
              <a:t> få gjennomslag og kunne oppnå de resultatene vi ønsker. </a:t>
            </a:r>
            <a:br>
              <a:rPr lang="nb-NO" sz="1800" dirty="0"/>
            </a:br>
            <a:r>
              <a:rPr lang="nb-NO" dirty="0"/>
              <a:t> </a:t>
            </a:r>
          </a:p>
        </p:txBody>
      </p:sp>
      <p:pic>
        <p:nvPicPr>
          <p:cNvPr id="2050" name="Picture 2" descr="En Rød Tråd - En Rød Tråd added a new photo.">
            <a:extLst>
              <a:ext uri="{FF2B5EF4-FFF2-40B4-BE49-F238E27FC236}">
                <a16:creationId xmlns:a16="http://schemas.microsoft.com/office/drawing/2014/main" id="{E947715D-1405-9E25-7635-257D0F23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92" y="45664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5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" y="254290"/>
            <a:ext cx="4509442" cy="112819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A2562E11-4E8A-FA40-DD94-EB2261804B9F}"/>
              </a:ext>
            </a:extLst>
          </p:cNvPr>
          <p:cNvSpPr txBox="1">
            <a:spLocks/>
          </p:cNvSpPr>
          <p:nvPr/>
        </p:nvSpPr>
        <p:spPr>
          <a:xfrm>
            <a:off x="1447876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Samarbeid med politisk nivå, fagutvalg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C6F2F65-9910-69C7-94FB-A2EE80903BE8}"/>
              </a:ext>
            </a:extLst>
          </p:cNvPr>
          <p:cNvSpPr txBox="1"/>
          <p:nvPr/>
        </p:nvSpPr>
        <p:spPr>
          <a:xfrm>
            <a:off x="1447876" y="1811327"/>
            <a:ext cx="1016541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Viktig å ha god </a:t>
            </a:r>
            <a:r>
              <a:rPr lang="nb-NO" sz="1800" dirty="0"/>
              <a:t>informasjonsflyt med politisk barnehageeier</a:t>
            </a:r>
            <a:r>
              <a:rPr lang="nb-NO" dirty="0"/>
              <a:t> 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HOO: kommunalsjef er sekretær, </a:t>
            </a:r>
            <a:r>
              <a:rPr lang="nb-NO" sz="1800" dirty="0"/>
              <a:t>virksomhetsleder </a:t>
            </a:r>
            <a:r>
              <a:rPr lang="nb-NO" dirty="0"/>
              <a:t>kommer innom </a:t>
            </a:r>
            <a:r>
              <a:rPr lang="nb-NO" sz="1800" dirty="0"/>
              <a:t>på alle</a:t>
            </a:r>
            <a:r>
              <a:rPr lang="nb-NO" dirty="0"/>
              <a:t> </a:t>
            </a:r>
            <a:r>
              <a:rPr lang="nb-NO" sz="1800" dirty="0"/>
              <a:t>møter</a:t>
            </a:r>
            <a:r>
              <a:rPr lang="nb-NO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Informerer</a:t>
            </a:r>
            <a:r>
              <a:rPr lang="nb-NO" sz="1800" dirty="0"/>
              <a:t>, spørsmål, drøfter problemstillinger, åpen og ærlig dialog</a:t>
            </a:r>
            <a:r>
              <a:rPr lang="nb-NO" dirty="0"/>
              <a:t>  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81952DC-1168-386B-7963-549FD4CD1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" r="20061"/>
          <a:stretch/>
        </p:blipFill>
        <p:spPr>
          <a:xfrm>
            <a:off x="3845066" y="2850573"/>
            <a:ext cx="2493110" cy="1553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skjekkliste for tv-produksjon – helene sverdrupsen">
            <a:extLst>
              <a:ext uri="{FF2B5EF4-FFF2-40B4-BE49-F238E27FC236}">
                <a16:creationId xmlns:a16="http://schemas.microsoft.com/office/drawing/2014/main" id="{1FA9B2F3-ABF4-EEA1-E488-9008357D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16" y="5568381"/>
            <a:ext cx="4810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975B0960-E2EF-A4C8-828E-7D0A576CCC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52"/>
          <a:stretch/>
        </p:blipFill>
        <p:spPr>
          <a:xfrm rot="21113615">
            <a:off x="351027" y="3107081"/>
            <a:ext cx="3553896" cy="2681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1BCE25DB-2FF1-4535-1BEB-93A18EE9DC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913"/>
          <a:stretch/>
        </p:blipFill>
        <p:spPr>
          <a:xfrm>
            <a:off x="6977545" y="2942586"/>
            <a:ext cx="5034701" cy="3129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961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" y="254290"/>
            <a:ext cx="4509442" cy="112819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D606316D-E888-CF78-19A5-C212833F6354}"/>
              </a:ext>
            </a:extLst>
          </p:cNvPr>
          <p:cNvSpPr txBox="1">
            <a:spLocks/>
          </p:cNvSpPr>
          <p:nvPr/>
        </p:nvSpPr>
        <p:spPr>
          <a:xfrm>
            <a:off x="1447876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Samarbeid med politisk nivå, fagutvalg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9B05313-A407-3C28-5AF1-B7A841730F79}"/>
              </a:ext>
            </a:extLst>
          </p:cNvPr>
          <p:cNvSpPr txBox="1"/>
          <p:nvPr/>
        </p:nvSpPr>
        <p:spPr>
          <a:xfrm>
            <a:off x="1627632" y="1715821"/>
            <a:ext cx="871285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Hvert 4. år har HOO møtene sine på enhetene. Settes av tid til presentasjon</a:t>
            </a:r>
            <a:r>
              <a:rPr lang="nb-NO" sz="1800" dirty="0"/>
              <a:t>, omvisning, utfordringer, dette er vi stolte av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Politikerne uttrykker stor tillit til administrasjonen og </a:t>
            </a:r>
            <a:r>
              <a:rPr lang="nb-NO" dirty="0"/>
              <a:t>vår faglige</a:t>
            </a:r>
            <a:r>
              <a:rPr lang="nb-NO" sz="1800" dirty="0"/>
              <a:t> kompetanse</a:t>
            </a:r>
            <a:r>
              <a:rPr lang="nb-NO" dirty="0"/>
              <a:t> 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Gjensidig tillit og trygghet</a:t>
            </a:r>
            <a:r>
              <a:rPr lang="nb-NO" dirty="0"/>
              <a:t> er viktig, bidrar til </a:t>
            </a:r>
            <a:r>
              <a:rPr lang="nb-NO" sz="1800" dirty="0"/>
              <a:t>åpenhet</a:t>
            </a:r>
            <a:r>
              <a:rPr lang="nb-NO" dirty="0"/>
              <a:t> om utfordringer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HOO som ikke bare tror – men vet! </a:t>
            </a:r>
            <a:br>
              <a:rPr lang="nb-NO" sz="1800" dirty="0"/>
            </a:br>
            <a:r>
              <a:rPr lang="nb-NO" dirty="0"/>
              <a:t> 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BCA0F5B-2934-369D-234A-7EC5F5F84425}"/>
              </a:ext>
            </a:extLst>
          </p:cNvPr>
          <p:cNvSpPr txBox="1"/>
          <p:nvPr/>
        </p:nvSpPr>
        <p:spPr>
          <a:xfrm>
            <a:off x="7483151" y="4833257"/>
            <a:ext cx="4130511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b-NO" i="1" dirty="0"/>
              <a:t>Mål: Gi politikerne best mulig innsikt i og kunnskap om barnehagene og skolen slik at de har et best mulig faktagrunnlag for å kunne utøve en aktiv barnehage- og skoleeierrolle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3A432-6CC5-0337-A357-957FA4D2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599">
            <a:off x="828309" y="4670088"/>
            <a:ext cx="5705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6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" y="254290"/>
            <a:ext cx="4509442" cy="112819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E79D22F7-94B7-1412-8EDC-518E0CD027EB}"/>
              </a:ext>
            </a:extLst>
          </p:cNvPr>
          <p:cNvSpPr txBox="1">
            <a:spLocks/>
          </p:cNvSpPr>
          <p:nvPr/>
        </p:nvSpPr>
        <p:spPr>
          <a:xfrm>
            <a:off x="1447876" y="100342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Samarbeid med politisk nivå, kommunestyret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AED9212-AE20-55CF-7F89-47C339CA1E4B}"/>
              </a:ext>
            </a:extLst>
          </p:cNvPr>
          <p:cNvSpPr txBox="1"/>
          <p:nvPr/>
        </p:nvSpPr>
        <p:spPr>
          <a:xfrm>
            <a:off x="588184" y="1982887"/>
            <a:ext cx="640812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Viktig å gi kommunestyret et godt innblikk i hverdagen for </a:t>
            </a:r>
            <a:r>
              <a:rPr lang="nb-NO" sz="1800" dirty="0"/>
              <a:t>best mulig utgangspunkt for dialog, drøftinger og beslutninger</a:t>
            </a:r>
            <a:r>
              <a:rPr lang="nb-NO" dirty="0"/>
              <a:t> </a:t>
            </a:r>
            <a:endParaRPr lang="nb-NO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800" dirty="0"/>
              <a:t>Årlig «Temamøte oppvekst» med kommunestyret: </a:t>
            </a:r>
          </a:p>
          <a:p>
            <a:pPr lvl="1"/>
            <a:r>
              <a:rPr lang="nb-NO" dirty="0"/>
              <a:t>- Oppvekst setter agenda sammen med ordfører </a:t>
            </a:r>
          </a:p>
          <a:p>
            <a:pPr lvl="1"/>
            <a:r>
              <a:rPr lang="nb-NO" dirty="0"/>
              <a:t>- Informasjon</a:t>
            </a:r>
            <a:r>
              <a:rPr lang="nb-NO" sz="1800" dirty="0"/>
              <a:t>, dialog og drøftinger</a:t>
            </a:r>
            <a:r>
              <a:rPr lang="nb-NO" dirty="0"/>
              <a:t> om bl.a. hverdagen, læringsresultat og læringsmiljø</a:t>
            </a:r>
          </a:p>
          <a:p>
            <a:pPr lvl="1"/>
            <a:r>
              <a:rPr lang="nb-NO" dirty="0"/>
              <a:t>- Eier melder, deg forteller og Plan for kompetanse- og kvalitetsutvikling blir behandlet</a:t>
            </a:r>
          </a:p>
          <a:p>
            <a:pPr lvl="1"/>
            <a:r>
              <a:rPr lang="nb-NO" dirty="0"/>
              <a:t>- I temamøter i starten av en politisk periode, deler inn i grupper, har drøftingsoppgaver som går på rolleforståelse. Gode tilbakemeldinger fra politikerne  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/>
              <a:t>Deltakelse i prosjektet «Den gode barnehage- og skoleeier»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F8C2E0E-3E54-85DC-366F-E1F79A3D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145" y="1809814"/>
            <a:ext cx="2728322" cy="352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DF3D5CF-99F5-C7BC-FB2F-01E0DD6075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9"/>
          <a:stretch/>
        </p:blipFill>
        <p:spPr>
          <a:xfrm>
            <a:off x="6675353" y="2915406"/>
            <a:ext cx="2846188" cy="366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D8F9C6B-2B60-E747-AF71-8FA39F4D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77" y="5331045"/>
            <a:ext cx="3993233" cy="9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7" y="254290"/>
            <a:ext cx="4509442" cy="1128195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3D6C5317-8D2C-F6D5-DF54-6A61C3A2FCDE}"/>
              </a:ext>
            </a:extLst>
          </p:cNvPr>
          <p:cNvSpPr txBox="1">
            <a:spLocks/>
          </p:cNvSpPr>
          <p:nvPr/>
        </p:nvSpPr>
        <p:spPr>
          <a:xfrm>
            <a:off x="1121304" y="1012759"/>
            <a:ext cx="10564370" cy="881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8000" b="1" dirty="0">
                <a:latin typeface="+mn-lt"/>
              </a:rPr>
              <a:t>Politikere i Rennebu er ikke som andre politikere: </a:t>
            </a:r>
            <a:br>
              <a:rPr lang="nb-NO" sz="3200" dirty="0"/>
            </a:br>
            <a:r>
              <a:rPr lang="nb-NO" sz="2000" dirty="0"/>
              <a:t> </a:t>
            </a:r>
          </a:p>
        </p:txBody>
      </p:sp>
      <p:pic>
        <p:nvPicPr>
          <p:cNvPr id="5" name="Picture 7" descr="Politiker ar somkrokodiler.. - Skämt och de bästa roliga bilderna!">
            <a:extLst>
              <a:ext uri="{FF2B5EF4-FFF2-40B4-BE49-F238E27FC236}">
                <a16:creationId xmlns:a16="http://schemas.microsoft.com/office/drawing/2014/main" id="{8F90BE0F-0264-3510-538B-572E5F00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4355289" y="1712776"/>
            <a:ext cx="4096399" cy="42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7E54F0D-BC4B-CB44-6C93-A5FDFAAB8014}"/>
              </a:ext>
            </a:extLst>
          </p:cNvPr>
          <p:cNvSpPr txBox="1"/>
          <p:nvPr/>
        </p:nvSpPr>
        <p:spPr>
          <a:xfrm>
            <a:off x="9283959" y="5509709"/>
            <a:ext cx="278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Takk for oss😉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2898A1-0718-6D73-B09B-ED54A8B2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2325">
            <a:off x="388837" y="2976465"/>
            <a:ext cx="3596951" cy="239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5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5C56761EB3C54787F377E99505A293" ma:contentTypeVersion="13" ma:contentTypeDescription="Opprett et nytt dokument." ma:contentTypeScope="" ma:versionID="8b482012322f4fb979b0f47261af921f">
  <xsd:schema xmlns:xsd="http://www.w3.org/2001/XMLSchema" xmlns:xs="http://www.w3.org/2001/XMLSchema" xmlns:p="http://schemas.microsoft.com/office/2006/metadata/properties" xmlns:ns2="41e7f4a9-bd19-46a5-94c8-d22d697eedad" xmlns:ns3="7c7f37af-25e1-4e56-9a1c-f91210e045b5" targetNamespace="http://schemas.microsoft.com/office/2006/metadata/properties" ma:root="true" ma:fieldsID="22e65a70fe11db1bf422c8d87028b09a" ns2:_="" ns3:_="">
    <xsd:import namespace="41e7f4a9-bd19-46a5-94c8-d22d697eedad"/>
    <xsd:import namespace="7c7f37af-25e1-4e56-9a1c-f91210e04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7f4a9-bd19-46a5-94c8-d22d697ee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f37af-25e1-4e56-9a1c-f91210e04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7C08B1-C2F2-454B-8358-B242FFBB146B}">
  <ds:schemaRefs>
    <ds:schemaRef ds:uri="41e7f4a9-bd19-46a5-94c8-d22d697eedad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c7f37af-25e1-4e56-9a1c-f91210e045b5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581966-63DD-409F-8A2D-75C370CF2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e7f4a9-bd19-46a5-94c8-d22d697eedad"/>
    <ds:schemaRef ds:uri="7c7f37af-25e1-4e56-9a1c-f91210e04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257262-C54F-4528-8C87-5E1CF1182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683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Rennebu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Janne Havdal Nordbø</dc:creator>
  <cp:lastModifiedBy>Hilde Brandegg</cp:lastModifiedBy>
  <cp:revision>13</cp:revision>
  <cp:lastPrinted>2023-05-19T11:06:17Z</cp:lastPrinted>
  <dcterms:created xsi:type="dcterms:W3CDTF">2019-03-20T07:25:24Z</dcterms:created>
  <dcterms:modified xsi:type="dcterms:W3CDTF">2023-10-09T06:56:29Z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0x010100135C56761EB3C54787F377E99505A293</vt:lpwstr>
  </property>
</Properties>
</file>