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4"/>
    <p:sldMasterId id="2147483660" r:id="rId5"/>
  </p:sldMasterIdLst>
  <p:notesMasterIdLst>
    <p:notesMasterId r:id="rId40"/>
  </p:notesMasterIdLst>
  <p:sldIdLst>
    <p:sldId id="256" r:id="rId6"/>
    <p:sldId id="257" r:id="rId7"/>
    <p:sldId id="268" r:id="rId8"/>
    <p:sldId id="265" r:id="rId9"/>
    <p:sldId id="286" r:id="rId10"/>
    <p:sldId id="287" r:id="rId11"/>
    <p:sldId id="283" r:id="rId12"/>
    <p:sldId id="285" r:id="rId13"/>
    <p:sldId id="269" r:id="rId14"/>
    <p:sldId id="261" r:id="rId15"/>
    <p:sldId id="262" r:id="rId16"/>
    <p:sldId id="270" r:id="rId17"/>
    <p:sldId id="271" r:id="rId18"/>
    <p:sldId id="267" r:id="rId19"/>
    <p:sldId id="263" r:id="rId20"/>
    <p:sldId id="282" r:id="rId21"/>
    <p:sldId id="288" r:id="rId22"/>
    <p:sldId id="291" r:id="rId23"/>
    <p:sldId id="284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60" r:id="rId35"/>
    <p:sldId id="292" r:id="rId36"/>
    <p:sldId id="264" r:id="rId37"/>
    <p:sldId id="290" r:id="rId38"/>
    <p:sldId id="266" r:id="rId39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41"/>
      <p:bold r:id="rId42"/>
      <p:italic r:id="rId43"/>
      <p:boldItalic r:id="rId44"/>
    </p:embeddedFont>
    <p:embeddedFont>
      <p:font typeface="Goudy Old Style" panose="02020502050305020303" pitchFamily="18" charset="0"/>
      <p:regular r:id="rId45"/>
      <p:bold r:id="rId46"/>
      <p:italic r:id="rId47"/>
    </p:embeddedFont>
    <p:embeddedFont>
      <p:font typeface="Lato" panose="020F0502020204030203" pitchFamily="34" charset="0"/>
      <p:regular r:id="rId48"/>
      <p:bold r:id="rId49"/>
      <p:italic r:id="rId50"/>
      <p:boldItalic r:id="rId51"/>
    </p:embeddedFont>
    <p:embeddedFont>
      <p:font typeface="Modern Love Caps" panose="04070805081001020A01" pitchFamily="82" charset="0"/>
      <p:regular r:id="rId52"/>
    </p:embeddedFont>
    <p:embeddedFont>
      <p:font typeface="Segoe UI" panose="020B0502040204020203" pitchFamily="3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E6857B-0B17-4EFF-A06B-259EE46D5D77}" v="53" dt="2024-04-14T19:14:38.855"/>
    <p1510:client id="{D39B39CD-2052-4FD0-9AC6-B9C36A900789}" v="1" dt="2024-04-14T11:25:24.0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9.fntdata"/><Relationship Id="rId57" Type="http://schemas.openxmlformats.org/officeDocument/2006/relationships/presProps" Target="presProps.xml"/><Relationship Id="rId61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8" Type="http://schemas.openxmlformats.org/officeDocument/2006/relationships/slide" Target="slides/slide3.xml"/><Relationship Id="rId51" Type="http://schemas.openxmlformats.org/officeDocument/2006/relationships/font" Target="fonts/font11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font" Target="fonts/font6.fntdata"/><Relationship Id="rId5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268177-CE94-4040-864B-EEE3CAF6A586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A331DE24-7BF2-4063-85E1-A086AF2BF9B2}">
      <dgm:prSet phldrT="[Tekst]"/>
      <dgm:spPr/>
      <dgm:t>
        <a:bodyPr/>
        <a:lstStyle/>
        <a:p>
          <a:pPr algn="l"/>
          <a:r>
            <a:rPr lang="nb-NO"/>
            <a:t>Fram til 2014</a:t>
          </a:r>
        </a:p>
      </dgm:t>
    </dgm:pt>
    <dgm:pt modelId="{175BAE8F-D82A-4AF9-8A56-01F65A02497E}" type="parTrans" cxnId="{927AB98E-20EE-4900-A54E-95C8E1A3BE77}">
      <dgm:prSet/>
      <dgm:spPr/>
      <dgm:t>
        <a:bodyPr/>
        <a:lstStyle/>
        <a:p>
          <a:pPr algn="l"/>
          <a:endParaRPr lang="nb-NO"/>
        </a:p>
      </dgm:t>
    </dgm:pt>
    <dgm:pt modelId="{D5ABA782-7500-40C3-88EB-3C31CC212DEA}" type="sibTrans" cxnId="{927AB98E-20EE-4900-A54E-95C8E1A3BE77}">
      <dgm:prSet/>
      <dgm:spPr/>
      <dgm:t>
        <a:bodyPr/>
        <a:lstStyle/>
        <a:p>
          <a:pPr algn="l"/>
          <a:endParaRPr lang="nb-NO"/>
        </a:p>
      </dgm:t>
    </dgm:pt>
    <dgm:pt modelId="{3FD5DAFA-0F4B-4370-BAF5-30E6F90F86B9}">
      <dgm:prSet phldrT="[Tekst]"/>
      <dgm:spPr/>
      <dgm:t>
        <a:bodyPr/>
        <a:lstStyle/>
        <a:p>
          <a:pPr algn="l"/>
          <a:r>
            <a:rPr lang="nb-NO"/>
            <a:t>Utviklings-</a:t>
          </a:r>
        </a:p>
      </dgm:t>
    </dgm:pt>
    <dgm:pt modelId="{AC73B29A-5A97-46C5-8C89-9F11E8DA8485}" type="parTrans" cxnId="{C7B967D8-94D9-4FE9-8960-389F06D91092}">
      <dgm:prSet/>
      <dgm:spPr/>
      <dgm:t>
        <a:bodyPr/>
        <a:lstStyle/>
        <a:p>
          <a:pPr algn="l"/>
          <a:endParaRPr lang="nb-NO"/>
        </a:p>
      </dgm:t>
    </dgm:pt>
    <dgm:pt modelId="{77A22F2F-2A99-478A-95FE-5CBE4E1502B2}" type="sibTrans" cxnId="{C7B967D8-94D9-4FE9-8960-389F06D91092}">
      <dgm:prSet/>
      <dgm:spPr/>
      <dgm:t>
        <a:bodyPr/>
        <a:lstStyle/>
        <a:p>
          <a:pPr algn="l"/>
          <a:endParaRPr lang="nb-NO"/>
        </a:p>
      </dgm:t>
    </dgm:pt>
    <dgm:pt modelId="{67895B63-6CA5-42CA-B15D-F367673B35EF}">
      <dgm:prSet phldrT="[Tekst]"/>
      <dgm:spPr/>
      <dgm:t>
        <a:bodyPr/>
        <a:lstStyle/>
        <a:p>
          <a:pPr algn="l"/>
          <a:r>
            <a:rPr lang="nb-NO"/>
            <a:t>KOM barnehage</a:t>
          </a:r>
        </a:p>
      </dgm:t>
    </dgm:pt>
    <dgm:pt modelId="{AF090728-F293-4AF0-AADE-878D2F6F6C25}" type="parTrans" cxnId="{DF82B020-F701-4804-A17A-AA2ACA57F0C7}">
      <dgm:prSet/>
      <dgm:spPr/>
      <dgm:t>
        <a:bodyPr/>
        <a:lstStyle/>
        <a:p>
          <a:pPr algn="l"/>
          <a:endParaRPr lang="nb-NO"/>
        </a:p>
      </dgm:t>
    </dgm:pt>
    <dgm:pt modelId="{767C3D43-FBBA-4C47-A92A-5B8EE5855E3A}" type="sibTrans" cxnId="{DF82B020-F701-4804-A17A-AA2ACA57F0C7}">
      <dgm:prSet/>
      <dgm:spPr/>
      <dgm:t>
        <a:bodyPr/>
        <a:lstStyle/>
        <a:p>
          <a:pPr algn="l"/>
          <a:endParaRPr lang="nb-NO"/>
        </a:p>
      </dgm:t>
    </dgm:pt>
    <dgm:pt modelId="{A698643A-7086-486C-9AE6-FCA356F7266E}">
      <dgm:prSet phldrT="[Tekst]"/>
      <dgm:spPr/>
      <dgm:t>
        <a:bodyPr/>
        <a:lstStyle/>
        <a:p>
          <a:pPr algn="l"/>
          <a:r>
            <a:rPr lang="nb-NO"/>
            <a:t>2016-2018</a:t>
          </a:r>
        </a:p>
      </dgm:t>
    </dgm:pt>
    <dgm:pt modelId="{34B0471B-A0AA-4C0D-AE95-2054BF6C9E52}" type="parTrans" cxnId="{ED70E953-46C1-4807-AA11-3371CDE0877D}">
      <dgm:prSet/>
      <dgm:spPr/>
      <dgm:t>
        <a:bodyPr/>
        <a:lstStyle/>
        <a:p>
          <a:pPr algn="l"/>
          <a:endParaRPr lang="nb-NO"/>
        </a:p>
      </dgm:t>
    </dgm:pt>
    <dgm:pt modelId="{5F452FA6-E694-42D4-8EC9-EABF56BF29B3}" type="sibTrans" cxnId="{ED70E953-46C1-4807-AA11-3371CDE0877D}">
      <dgm:prSet/>
      <dgm:spPr/>
      <dgm:t>
        <a:bodyPr/>
        <a:lstStyle/>
        <a:p>
          <a:pPr algn="l"/>
          <a:endParaRPr lang="nb-NO"/>
        </a:p>
      </dgm:t>
    </dgm:pt>
    <dgm:pt modelId="{01F79212-86CB-42B1-BC3F-793D320D567D}">
      <dgm:prSet phldrT="[Tekst]"/>
      <dgm:spPr/>
      <dgm:t>
        <a:bodyPr/>
        <a:lstStyle/>
        <a:p>
          <a:pPr algn="l"/>
          <a:r>
            <a:rPr lang="nb-NO"/>
            <a:t>Barnehage-basert kompetanse-utvikling </a:t>
          </a:r>
        </a:p>
      </dgm:t>
    </dgm:pt>
    <dgm:pt modelId="{677C93D4-A849-44E6-943F-1F614D397A37}" type="parTrans" cxnId="{87E2B50E-5F53-48CB-B23B-F3AEE89A1FF1}">
      <dgm:prSet/>
      <dgm:spPr/>
      <dgm:t>
        <a:bodyPr/>
        <a:lstStyle/>
        <a:p>
          <a:pPr algn="l"/>
          <a:endParaRPr lang="nb-NO"/>
        </a:p>
      </dgm:t>
    </dgm:pt>
    <dgm:pt modelId="{C29E2696-7F5D-4C52-A2E0-0B0A2169587D}" type="sibTrans" cxnId="{87E2B50E-5F53-48CB-B23B-F3AEE89A1FF1}">
      <dgm:prSet/>
      <dgm:spPr/>
      <dgm:t>
        <a:bodyPr/>
        <a:lstStyle/>
        <a:p>
          <a:pPr algn="l"/>
          <a:endParaRPr lang="nb-NO"/>
        </a:p>
      </dgm:t>
    </dgm:pt>
    <dgm:pt modelId="{446759C0-C6BD-4B3F-A4A2-A7B49976F2A9}">
      <dgm:prSet phldrT="[Tekst]"/>
      <dgm:spPr/>
      <dgm:t>
        <a:bodyPr/>
        <a:lstStyle/>
        <a:p>
          <a:pPr algn="l"/>
          <a:r>
            <a:rPr lang="nb-NO"/>
            <a:t>2019-2022</a:t>
          </a:r>
        </a:p>
      </dgm:t>
    </dgm:pt>
    <dgm:pt modelId="{F0D3546B-2C8A-4841-8B6A-3DF48F6F22BA}" type="parTrans" cxnId="{6BFC98D0-E2FC-4B8E-96AE-7E484C1B8CD8}">
      <dgm:prSet/>
      <dgm:spPr/>
      <dgm:t>
        <a:bodyPr/>
        <a:lstStyle/>
        <a:p>
          <a:pPr algn="l"/>
          <a:endParaRPr lang="nb-NO"/>
        </a:p>
      </dgm:t>
    </dgm:pt>
    <dgm:pt modelId="{6033702E-D55A-4DE0-B53B-7FBE5ECF7A27}" type="sibTrans" cxnId="{6BFC98D0-E2FC-4B8E-96AE-7E484C1B8CD8}">
      <dgm:prSet/>
      <dgm:spPr/>
      <dgm:t>
        <a:bodyPr/>
        <a:lstStyle/>
        <a:p>
          <a:pPr algn="l"/>
          <a:endParaRPr lang="nb-NO"/>
        </a:p>
      </dgm:t>
    </dgm:pt>
    <dgm:pt modelId="{3DC312CF-B1D5-4734-A8CD-9B9216F6125B}">
      <dgm:prSet phldrT="[Tekst]"/>
      <dgm:spPr/>
      <dgm:t>
        <a:bodyPr/>
        <a:lstStyle/>
        <a:p>
          <a:pPr algn="l"/>
          <a:r>
            <a:rPr lang="nb-NO"/>
            <a:t>REKOM </a:t>
          </a:r>
        </a:p>
      </dgm:t>
    </dgm:pt>
    <dgm:pt modelId="{C284616A-2F53-4093-9F51-3E86BA70689C}" type="parTrans" cxnId="{1BE6D2C6-7739-445E-9684-4012E7573DBC}">
      <dgm:prSet/>
      <dgm:spPr/>
      <dgm:t>
        <a:bodyPr/>
        <a:lstStyle/>
        <a:p>
          <a:pPr algn="l"/>
          <a:endParaRPr lang="nb-NO"/>
        </a:p>
      </dgm:t>
    </dgm:pt>
    <dgm:pt modelId="{2FF2556B-744B-4799-A438-9BAF15767CEA}" type="sibTrans" cxnId="{1BE6D2C6-7739-445E-9684-4012E7573DBC}">
      <dgm:prSet/>
      <dgm:spPr/>
      <dgm:t>
        <a:bodyPr/>
        <a:lstStyle/>
        <a:p>
          <a:pPr algn="l"/>
          <a:endParaRPr lang="nb-NO"/>
        </a:p>
      </dgm:t>
    </dgm:pt>
    <dgm:pt modelId="{7CE5556B-4422-4F26-A072-FAC70B3A70CE}">
      <dgm:prSet phldrT="[Tekst]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nb-NO"/>
            <a:t>Veiledning/</a:t>
          </a:r>
          <a:r>
            <a:rPr lang="nb-NO" err="1"/>
            <a:t>sam-skaping</a:t>
          </a:r>
          <a:r>
            <a:rPr lang="nb-NO"/>
            <a:t> </a:t>
          </a:r>
          <a:r>
            <a:rPr lang="nb-NO" err="1"/>
            <a:t>Dmmh</a:t>
          </a:r>
          <a:endParaRPr lang="nb-NO"/>
        </a:p>
      </dgm:t>
    </dgm:pt>
    <dgm:pt modelId="{A809B808-DD1D-4350-9C39-D7FCEF872286}" type="parTrans" cxnId="{F8FC4B81-4724-4EBF-A77A-B216AD94A9E4}">
      <dgm:prSet/>
      <dgm:spPr/>
      <dgm:t>
        <a:bodyPr/>
        <a:lstStyle/>
        <a:p>
          <a:pPr algn="l"/>
          <a:endParaRPr lang="nb-NO"/>
        </a:p>
      </dgm:t>
    </dgm:pt>
    <dgm:pt modelId="{C99DC453-AC0E-4BE7-BC7D-E866E05ACBC3}" type="sibTrans" cxnId="{F8FC4B81-4724-4EBF-A77A-B216AD94A9E4}">
      <dgm:prSet/>
      <dgm:spPr/>
      <dgm:t>
        <a:bodyPr/>
        <a:lstStyle/>
        <a:p>
          <a:pPr algn="l"/>
          <a:endParaRPr lang="nb-NO"/>
        </a:p>
      </dgm:t>
    </dgm:pt>
    <dgm:pt modelId="{6F95AD79-76EB-4C83-81BE-D86191D898FA}">
      <dgm:prSet phldrT="[Tekst]"/>
      <dgm:spPr/>
      <dgm:t>
        <a:bodyPr/>
        <a:lstStyle/>
        <a:p>
          <a:pPr algn="l"/>
          <a:r>
            <a:rPr lang="nb-NO"/>
            <a:t>Resultatledelse</a:t>
          </a:r>
        </a:p>
      </dgm:t>
    </dgm:pt>
    <dgm:pt modelId="{672E51D6-1C92-4C72-9449-7DC5EFD7CDB9}" type="parTrans" cxnId="{BCB8F5BC-4B93-447E-B4EC-3D318BCC39A7}">
      <dgm:prSet/>
      <dgm:spPr/>
      <dgm:t>
        <a:bodyPr/>
        <a:lstStyle/>
        <a:p>
          <a:pPr algn="l"/>
          <a:endParaRPr lang="nb-NO"/>
        </a:p>
      </dgm:t>
    </dgm:pt>
    <dgm:pt modelId="{E7529235-D91C-4878-9921-1D2F1CEDD7C1}" type="sibTrans" cxnId="{BCB8F5BC-4B93-447E-B4EC-3D318BCC39A7}">
      <dgm:prSet/>
      <dgm:spPr/>
      <dgm:t>
        <a:bodyPr/>
        <a:lstStyle/>
        <a:p>
          <a:pPr algn="l"/>
          <a:endParaRPr lang="nb-NO"/>
        </a:p>
      </dgm:t>
    </dgm:pt>
    <dgm:pt modelId="{D821C1F8-25F9-42AF-B3C2-D2B53A771C4A}">
      <dgm:prSet phldrT="[Tekst]"/>
      <dgm:spPr/>
      <dgm:t>
        <a:bodyPr/>
        <a:lstStyle/>
        <a:p>
          <a:pPr algn="l"/>
          <a:r>
            <a:rPr lang="nb-NO"/>
            <a:t>Videreutdanning</a:t>
          </a:r>
        </a:p>
      </dgm:t>
    </dgm:pt>
    <dgm:pt modelId="{99F7492B-565F-4EA7-BB83-17E7A14F9A77}" type="parTrans" cxnId="{54D92A40-933D-449E-8348-374A511E4396}">
      <dgm:prSet/>
      <dgm:spPr/>
      <dgm:t>
        <a:bodyPr/>
        <a:lstStyle/>
        <a:p>
          <a:pPr algn="l"/>
          <a:endParaRPr lang="nb-NO"/>
        </a:p>
      </dgm:t>
    </dgm:pt>
    <dgm:pt modelId="{8F36AEFC-BCEE-42C1-BB7C-0755CF5FEDD9}" type="sibTrans" cxnId="{54D92A40-933D-449E-8348-374A511E4396}">
      <dgm:prSet/>
      <dgm:spPr/>
      <dgm:t>
        <a:bodyPr/>
        <a:lstStyle/>
        <a:p>
          <a:pPr algn="l"/>
          <a:endParaRPr lang="nb-NO"/>
        </a:p>
      </dgm:t>
    </dgm:pt>
    <dgm:pt modelId="{40F22185-C7AF-4607-AA82-10FE212E0D42}">
      <dgm:prSet phldrT="[Tekst]"/>
      <dgm:spPr/>
      <dgm:t>
        <a:bodyPr/>
        <a:lstStyle/>
        <a:p>
          <a:pPr algn="l"/>
          <a:r>
            <a:rPr lang="nb-NO"/>
            <a:t>Et godt språkmiljø for alle barn</a:t>
          </a:r>
        </a:p>
      </dgm:t>
    </dgm:pt>
    <dgm:pt modelId="{E8CA7CCA-50A5-4621-9B90-E3B209743BF1}" type="parTrans" cxnId="{EF4038F6-265F-414A-B624-64DD16130253}">
      <dgm:prSet/>
      <dgm:spPr/>
      <dgm:t>
        <a:bodyPr/>
        <a:lstStyle/>
        <a:p>
          <a:pPr algn="l"/>
          <a:endParaRPr lang="nb-NO"/>
        </a:p>
      </dgm:t>
    </dgm:pt>
    <dgm:pt modelId="{0CC69881-606A-49D2-8EB9-A7A9864F0256}" type="sibTrans" cxnId="{EF4038F6-265F-414A-B624-64DD16130253}">
      <dgm:prSet/>
      <dgm:spPr/>
      <dgm:t>
        <a:bodyPr/>
        <a:lstStyle/>
        <a:p>
          <a:pPr algn="l"/>
          <a:endParaRPr lang="nb-NO"/>
        </a:p>
      </dgm:t>
    </dgm:pt>
    <dgm:pt modelId="{13182B13-C36D-410D-97FC-D45B4BEBCA78}">
      <dgm:prSet phldrT="[Tekst]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nb-NO"/>
            <a:t>Verdigrunn-laget</a:t>
          </a:r>
        </a:p>
      </dgm:t>
    </dgm:pt>
    <dgm:pt modelId="{F43C1BD3-6B08-4900-B988-6F9469C6DE38}" type="parTrans" cxnId="{A6F3B83A-1C5A-4CB0-A57D-1399D5BF4B2E}">
      <dgm:prSet/>
      <dgm:spPr/>
      <dgm:t>
        <a:bodyPr/>
        <a:lstStyle/>
        <a:p>
          <a:pPr algn="l"/>
          <a:endParaRPr lang="nb-NO"/>
        </a:p>
      </dgm:t>
    </dgm:pt>
    <dgm:pt modelId="{95B92621-BD3D-4F71-9F65-549D6E45C91E}" type="sibTrans" cxnId="{A6F3B83A-1C5A-4CB0-A57D-1399D5BF4B2E}">
      <dgm:prSet/>
      <dgm:spPr/>
      <dgm:t>
        <a:bodyPr/>
        <a:lstStyle/>
        <a:p>
          <a:pPr algn="l"/>
          <a:endParaRPr lang="nb-NO"/>
        </a:p>
      </dgm:t>
    </dgm:pt>
    <dgm:pt modelId="{5E55D311-C5DC-4116-B90B-791F6A67C8B3}">
      <dgm:prSet phldrT="[Tekst]"/>
      <dgm:spPr/>
      <dgm:t>
        <a:bodyPr/>
        <a:lstStyle/>
        <a:p>
          <a:pPr algn="l"/>
          <a:r>
            <a:rPr lang="nb-NO"/>
            <a:t>Veiledning </a:t>
          </a:r>
          <a:r>
            <a:rPr lang="nb-NO" err="1"/>
            <a:t>Dmmh</a:t>
          </a:r>
          <a:endParaRPr lang="nb-NO"/>
        </a:p>
      </dgm:t>
    </dgm:pt>
    <dgm:pt modelId="{C2A008A5-C393-473F-A989-181817932892}" type="parTrans" cxnId="{C3C18A6F-F382-492F-8033-D272B99901C1}">
      <dgm:prSet/>
      <dgm:spPr/>
      <dgm:t>
        <a:bodyPr/>
        <a:lstStyle/>
        <a:p>
          <a:pPr algn="l"/>
          <a:endParaRPr lang="nb-NO"/>
        </a:p>
      </dgm:t>
    </dgm:pt>
    <dgm:pt modelId="{84F6E207-F543-44E5-A799-A9AA5B485472}" type="sibTrans" cxnId="{C3C18A6F-F382-492F-8033-D272B99901C1}">
      <dgm:prSet/>
      <dgm:spPr/>
      <dgm:t>
        <a:bodyPr/>
        <a:lstStyle/>
        <a:p>
          <a:pPr algn="l"/>
          <a:endParaRPr lang="nb-NO"/>
        </a:p>
      </dgm:t>
    </dgm:pt>
    <dgm:pt modelId="{F4621D7C-A91C-4D50-9EA1-DD043CC58585}">
      <dgm:prSet phldrT="[Tekst]"/>
      <dgm:spPr/>
      <dgm:t>
        <a:bodyPr/>
        <a:lstStyle/>
        <a:p>
          <a:pPr algn="l"/>
          <a:r>
            <a:rPr lang="nb-NO"/>
            <a:t>2023 til d.d</a:t>
          </a:r>
        </a:p>
      </dgm:t>
    </dgm:pt>
    <dgm:pt modelId="{03CF5A1E-C5BD-4E88-BA13-719CD8ED3444}" type="parTrans" cxnId="{09AE4EAA-97AC-4C71-8A51-0022671FE1B5}">
      <dgm:prSet/>
      <dgm:spPr/>
      <dgm:t>
        <a:bodyPr/>
        <a:lstStyle/>
        <a:p>
          <a:pPr algn="l"/>
          <a:endParaRPr lang="nb-NO"/>
        </a:p>
      </dgm:t>
    </dgm:pt>
    <dgm:pt modelId="{B8298DC6-9611-4240-A6B9-E5FA42DF636D}" type="sibTrans" cxnId="{09AE4EAA-97AC-4C71-8A51-0022671FE1B5}">
      <dgm:prSet/>
      <dgm:spPr/>
      <dgm:t>
        <a:bodyPr/>
        <a:lstStyle/>
        <a:p>
          <a:pPr algn="l"/>
          <a:endParaRPr lang="nb-NO"/>
        </a:p>
      </dgm:t>
    </dgm:pt>
    <dgm:pt modelId="{C6310158-7009-49E3-A4C7-555CD6BEAC43}">
      <dgm:prSet phldrT="[Tekst]"/>
      <dgm:spPr/>
      <dgm:t>
        <a:bodyPr/>
        <a:lstStyle/>
        <a:p>
          <a:pPr algn="l"/>
          <a:r>
            <a:rPr lang="nb-NO"/>
            <a:t>Høsten 2022</a:t>
          </a:r>
        </a:p>
      </dgm:t>
    </dgm:pt>
    <dgm:pt modelId="{370A6ED4-9A5D-4AED-B41A-1CEE0082701B}" type="parTrans" cxnId="{941D6A6C-C622-46C9-8C2C-C90080872D16}">
      <dgm:prSet/>
      <dgm:spPr/>
      <dgm:t>
        <a:bodyPr/>
        <a:lstStyle/>
        <a:p>
          <a:pPr algn="l"/>
          <a:endParaRPr lang="nb-NO"/>
        </a:p>
      </dgm:t>
    </dgm:pt>
    <dgm:pt modelId="{1282B446-6103-41AA-B174-202BBDEB8514}" type="sibTrans" cxnId="{941D6A6C-C622-46C9-8C2C-C90080872D16}">
      <dgm:prSet/>
      <dgm:spPr/>
      <dgm:t>
        <a:bodyPr/>
        <a:lstStyle/>
        <a:p>
          <a:pPr algn="l"/>
          <a:endParaRPr lang="nb-NO"/>
        </a:p>
      </dgm:t>
    </dgm:pt>
    <dgm:pt modelId="{023DAE1E-2BDE-453C-9DA4-A693A13EDF1E}">
      <dgm:prSet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nb-NO"/>
            <a:t>REKOM</a:t>
          </a:r>
        </a:p>
      </dgm:t>
    </dgm:pt>
    <dgm:pt modelId="{B545C30B-0E2C-4272-A5A2-C41190CF8178}" type="parTrans" cxnId="{AE8BC079-5647-45AD-A086-143F237BE48A}">
      <dgm:prSet/>
      <dgm:spPr/>
      <dgm:t>
        <a:bodyPr/>
        <a:lstStyle/>
        <a:p>
          <a:pPr algn="l"/>
          <a:endParaRPr lang="nb-NO"/>
        </a:p>
      </dgm:t>
    </dgm:pt>
    <dgm:pt modelId="{4C86EE4D-D364-4CE1-8816-161D3060E6B7}" type="sibTrans" cxnId="{AE8BC079-5647-45AD-A086-143F237BE48A}">
      <dgm:prSet/>
      <dgm:spPr/>
      <dgm:t>
        <a:bodyPr/>
        <a:lstStyle/>
        <a:p>
          <a:pPr algn="l"/>
          <a:endParaRPr lang="nb-NO"/>
        </a:p>
      </dgm:t>
    </dgm:pt>
    <dgm:pt modelId="{2EFBD43E-9A20-4A28-9189-2A15A283A4DB}">
      <dgm:prSet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nb-NO"/>
            <a:t>Inkludering-analysen</a:t>
          </a:r>
        </a:p>
        <a:p>
          <a:pPr algn="l">
            <a:buNone/>
          </a:pPr>
          <a:endParaRPr lang="nb-NO"/>
        </a:p>
      </dgm:t>
    </dgm:pt>
    <dgm:pt modelId="{C4111C8D-F738-4631-9803-121D8A5B1598}" type="parTrans" cxnId="{5E8BA0C8-7FCE-40EC-A3A1-E28D7DFB0A78}">
      <dgm:prSet/>
      <dgm:spPr/>
      <dgm:t>
        <a:bodyPr/>
        <a:lstStyle/>
        <a:p>
          <a:pPr algn="l"/>
          <a:endParaRPr lang="nb-NO"/>
        </a:p>
      </dgm:t>
    </dgm:pt>
    <dgm:pt modelId="{ED0265CF-97FF-4344-81C6-2A366180CBBC}" type="sibTrans" cxnId="{5E8BA0C8-7FCE-40EC-A3A1-E28D7DFB0A78}">
      <dgm:prSet/>
      <dgm:spPr/>
      <dgm:t>
        <a:bodyPr/>
        <a:lstStyle/>
        <a:p>
          <a:pPr algn="l"/>
          <a:endParaRPr lang="nb-NO"/>
        </a:p>
      </dgm:t>
    </dgm:pt>
    <dgm:pt modelId="{07485F32-8842-4401-930C-D951747656F1}">
      <dgm:prSet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nb-NO"/>
            <a:t>Kompetanseløftet</a:t>
          </a:r>
        </a:p>
      </dgm:t>
    </dgm:pt>
    <dgm:pt modelId="{F4C8EBE1-4D1C-4546-A45B-141DE1F7567B}" type="parTrans" cxnId="{885E1358-76EE-47FA-9B64-E2175E17D065}">
      <dgm:prSet/>
      <dgm:spPr/>
      <dgm:t>
        <a:bodyPr/>
        <a:lstStyle/>
        <a:p>
          <a:pPr algn="l"/>
          <a:endParaRPr lang="nb-NO"/>
        </a:p>
      </dgm:t>
    </dgm:pt>
    <dgm:pt modelId="{415C40BF-30BE-49E2-AED1-883C1831D98C}" type="sibTrans" cxnId="{885E1358-76EE-47FA-9B64-E2175E17D065}">
      <dgm:prSet/>
      <dgm:spPr/>
      <dgm:t>
        <a:bodyPr/>
        <a:lstStyle/>
        <a:p>
          <a:pPr algn="l"/>
          <a:endParaRPr lang="nb-NO"/>
        </a:p>
      </dgm:t>
    </dgm:pt>
    <dgm:pt modelId="{87D8A1C9-A021-4F45-B011-68E9FD7696C6}">
      <dgm:prSet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nb-NO"/>
            <a:t>REKOM</a:t>
          </a:r>
        </a:p>
      </dgm:t>
    </dgm:pt>
    <dgm:pt modelId="{331F70BC-2557-46AF-BCFD-A2C2D13114C3}" type="parTrans" cxnId="{F962F08B-8432-456E-8890-6ADE829B3EBC}">
      <dgm:prSet/>
      <dgm:spPr/>
      <dgm:t>
        <a:bodyPr/>
        <a:lstStyle/>
        <a:p>
          <a:pPr algn="l"/>
          <a:endParaRPr lang="nb-NO"/>
        </a:p>
      </dgm:t>
    </dgm:pt>
    <dgm:pt modelId="{E46E06D8-AF8E-4496-B224-990751D7BF02}" type="sibTrans" cxnId="{F962F08B-8432-456E-8890-6ADE829B3EBC}">
      <dgm:prSet/>
      <dgm:spPr/>
      <dgm:t>
        <a:bodyPr/>
        <a:lstStyle/>
        <a:p>
          <a:pPr algn="l"/>
          <a:endParaRPr lang="nb-NO"/>
        </a:p>
      </dgm:t>
    </dgm:pt>
    <dgm:pt modelId="{2D444C0E-190B-4C52-ADC0-1AA3A8944D03}">
      <dgm:prSet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nb-NO"/>
            <a:t>Kompetanseløftet</a:t>
          </a:r>
        </a:p>
      </dgm:t>
    </dgm:pt>
    <dgm:pt modelId="{7CD4B59E-5E9A-4314-9E75-B4E6F597E3F5}" type="parTrans" cxnId="{08677820-B5CB-4088-9566-6B3B9011BAB8}">
      <dgm:prSet/>
      <dgm:spPr/>
      <dgm:t>
        <a:bodyPr/>
        <a:lstStyle/>
        <a:p>
          <a:pPr algn="l"/>
          <a:endParaRPr lang="nb-NO"/>
        </a:p>
      </dgm:t>
    </dgm:pt>
    <dgm:pt modelId="{4BDD3496-7C3E-4449-8AFB-CBACBD1122D3}" type="sibTrans" cxnId="{08677820-B5CB-4088-9566-6B3B9011BAB8}">
      <dgm:prSet/>
      <dgm:spPr/>
      <dgm:t>
        <a:bodyPr/>
        <a:lstStyle/>
        <a:p>
          <a:pPr algn="l"/>
          <a:endParaRPr lang="nb-NO"/>
        </a:p>
      </dgm:t>
    </dgm:pt>
    <dgm:pt modelId="{7EDE08E4-3462-4F4C-BDFD-C701CB80F3BD}">
      <dgm:prSet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nb-NO"/>
            <a:t>Inkludering</a:t>
          </a:r>
        </a:p>
      </dgm:t>
    </dgm:pt>
    <dgm:pt modelId="{1F7616F6-80CE-4E51-9341-2D916FFDFACA}" type="parTrans" cxnId="{BFC035E5-4E3E-4698-ACEB-46F503A384BB}">
      <dgm:prSet/>
      <dgm:spPr/>
      <dgm:t>
        <a:bodyPr/>
        <a:lstStyle/>
        <a:p>
          <a:pPr algn="l"/>
          <a:endParaRPr lang="nb-NO"/>
        </a:p>
      </dgm:t>
    </dgm:pt>
    <dgm:pt modelId="{13D39564-C93A-4646-87C0-21FFADAD7E81}" type="sibTrans" cxnId="{BFC035E5-4E3E-4698-ACEB-46F503A384BB}">
      <dgm:prSet/>
      <dgm:spPr/>
      <dgm:t>
        <a:bodyPr/>
        <a:lstStyle/>
        <a:p>
          <a:pPr algn="l"/>
          <a:endParaRPr lang="nb-NO"/>
        </a:p>
      </dgm:t>
    </dgm:pt>
    <dgm:pt modelId="{2F60C56E-A8B4-47F1-A3D0-D42CE150A20B}">
      <dgm:prSet phldrT="[Tekst]"/>
      <dgm:spPr/>
      <dgm:t>
        <a:bodyPr/>
        <a:lstStyle/>
        <a:p>
          <a:pPr algn="l"/>
          <a:r>
            <a:rPr lang="nb-NO"/>
            <a:t>2014</a:t>
          </a:r>
        </a:p>
      </dgm:t>
    </dgm:pt>
    <dgm:pt modelId="{0A2A2CF3-B0C6-4DBA-BBE0-4DAA88E811A1}" type="parTrans" cxnId="{72D78979-4B15-4320-84DD-96098CA56652}">
      <dgm:prSet/>
      <dgm:spPr/>
      <dgm:t>
        <a:bodyPr/>
        <a:lstStyle/>
        <a:p>
          <a:pPr algn="l"/>
          <a:endParaRPr lang="nb-NO"/>
        </a:p>
      </dgm:t>
    </dgm:pt>
    <dgm:pt modelId="{2EC9D46E-125C-416D-9A71-959BB192FA9E}" type="sibTrans" cxnId="{72D78979-4B15-4320-84DD-96098CA56652}">
      <dgm:prSet/>
      <dgm:spPr/>
      <dgm:t>
        <a:bodyPr/>
        <a:lstStyle/>
        <a:p>
          <a:pPr algn="l"/>
          <a:endParaRPr lang="nb-NO"/>
        </a:p>
      </dgm:t>
    </dgm:pt>
    <dgm:pt modelId="{A31CDC9B-ABC8-4B9F-841B-70F8396938D7}">
      <dgm:prSet phldrT="[Tekst]"/>
      <dgm:spPr/>
      <dgm:t>
        <a:bodyPr/>
        <a:lstStyle/>
        <a:p>
          <a:pPr algn="l"/>
          <a:r>
            <a:rPr lang="nb-NO"/>
            <a:t>prosesser med alle ansatte</a:t>
          </a:r>
        </a:p>
      </dgm:t>
    </dgm:pt>
    <dgm:pt modelId="{EB8DEEE2-D3A3-41EF-9CA7-AFBF28AA9181}" type="parTrans" cxnId="{54DE59DC-B64A-4989-B2E9-1D3DBB9BBC66}">
      <dgm:prSet/>
      <dgm:spPr/>
      <dgm:t>
        <a:bodyPr/>
        <a:lstStyle/>
        <a:p>
          <a:endParaRPr lang="nb-NO"/>
        </a:p>
      </dgm:t>
    </dgm:pt>
    <dgm:pt modelId="{69E726FE-BAB2-4747-A400-59498979B869}" type="sibTrans" cxnId="{54DE59DC-B64A-4989-B2E9-1D3DBB9BBC66}">
      <dgm:prSet/>
      <dgm:spPr/>
      <dgm:t>
        <a:bodyPr/>
        <a:lstStyle/>
        <a:p>
          <a:endParaRPr lang="nb-NO"/>
        </a:p>
      </dgm:t>
    </dgm:pt>
    <dgm:pt modelId="{B04C549B-59F0-4B92-B5BE-4003221E5BAF}">
      <dgm:prSet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nb-NO"/>
            <a:t>Kompetanse for framtidens barnehage</a:t>
          </a:r>
        </a:p>
        <a:p>
          <a:pPr algn="l">
            <a:buFont typeface="Arial" panose="020B0604020202020204" pitchFamily="34" charset="0"/>
            <a:buNone/>
          </a:pPr>
          <a:r>
            <a:rPr lang="nb-NO"/>
            <a:t>2014-2020</a:t>
          </a:r>
        </a:p>
      </dgm:t>
    </dgm:pt>
    <dgm:pt modelId="{93AD684A-ABE3-49F2-819B-44A036A9DE35}" type="parTrans" cxnId="{1FBCEBDE-CB6D-4103-9B82-24E51D145C16}">
      <dgm:prSet/>
      <dgm:spPr/>
      <dgm:t>
        <a:bodyPr/>
        <a:lstStyle/>
        <a:p>
          <a:endParaRPr lang="nb-NO"/>
        </a:p>
      </dgm:t>
    </dgm:pt>
    <dgm:pt modelId="{2679E89E-42CD-4636-9812-BF4310F08C55}" type="sibTrans" cxnId="{1FBCEBDE-CB6D-4103-9B82-24E51D145C16}">
      <dgm:prSet/>
      <dgm:spPr/>
      <dgm:t>
        <a:bodyPr/>
        <a:lstStyle/>
        <a:p>
          <a:endParaRPr lang="nb-NO"/>
        </a:p>
      </dgm:t>
    </dgm:pt>
    <dgm:pt modelId="{27A00E5A-C13A-4994-AEC6-F1C17EFE573A}">
      <dgm:prSet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nb-NO"/>
            <a:t>Utviklings-prosess Ny barnehage</a:t>
          </a:r>
        </a:p>
      </dgm:t>
    </dgm:pt>
    <dgm:pt modelId="{1BE7C623-D3D8-456C-8FC7-F494DA8BFAF5}" type="parTrans" cxnId="{9CC1F6A6-9A4C-4ED4-BF13-5F677DD058E8}">
      <dgm:prSet/>
      <dgm:spPr/>
    </dgm:pt>
    <dgm:pt modelId="{37BB929B-F1ED-4121-9A9C-8681A6CD1314}" type="sibTrans" cxnId="{9CC1F6A6-9A4C-4ED4-BF13-5F677DD058E8}">
      <dgm:prSet/>
      <dgm:spPr/>
    </dgm:pt>
    <dgm:pt modelId="{44FC3AF3-4357-4B5D-B772-E0A4D1F77BC1}" type="pres">
      <dgm:prSet presAssocID="{90268177-CE94-4040-864B-EEE3CAF6A586}" presName="theList" presStyleCnt="0">
        <dgm:presLayoutVars>
          <dgm:dir/>
          <dgm:animLvl val="lvl"/>
          <dgm:resizeHandles val="exact"/>
        </dgm:presLayoutVars>
      </dgm:prSet>
      <dgm:spPr/>
    </dgm:pt>
    <dgm:pt modelId="{329942D6-E7AD-4753-A856-402076EBA694}" type="pres">
      <dgm:prSet presAssocID="{A331DE24-7BF2-4063-85E1-A086AF2BF9B2}" presName="compNode" presStyleCnt="0"/>
      <dgm:spPr/>
    </dgm:pt>
    <dgm:pt modelId="{D3D68941-7FC1-4BF5-8C9C-637DFF782966}" type="pres">
      <dgm:prSet presAssocID="{A331DE24-7BF2-4063-85E1-A086AF2BF9B2}" presName="noGeometry" presStyleCnt="0"/>
      <dgm:spPr/>
    </dgm:pt>
    <dgm:pt modelId="{037E9FEC-4DE9-4F29-A4D5-31545490CFD3}" type="pres">
      <dgm:prSet presAssocID="{A331DE24-7BF2-4063-85E1-A086AF2BF9B2}" presName="childTextVisible" presStyleLbl="bgAccFollowNode1" presStyleIdx="0" presStyleCnt="6" custScaleX="106184" custLinFactNeighborX="30965" custLinFactNeighborY="-11305">
        <dgm:presLayoutVars>
          <dgm:bulletEnabled val="1"/>
        </dgm:presLayoutVars>
      </dgm:prSet>
      <dgm:spPr/>
    </dgm:pt>
    <dgm:pt modelId="{7BD41F71-B576-40F9-8A5A-000C2C28AD06}" type="pres">
      <dgm:prSet presAssocID="{A331DE24-7BF2-4063-85E1-A086AF2BF9B2}" presName="childTextHidden" presStyleLbl="bgAccFollowNode1" presStyleIdx="0" presStyleCnt="6"/>
      <dgm:spPr/>
    </dgm:pt>
    <dgm:pt modelId="{B6977AAE-46F8-43B3-9471-51CD50E6D417}" type="pres">
      <dgm:prSet presAssocID="{A331DE24-7BF2-4063-85E1-A086AF2BF9B2}" presName="parentText" presStyleLbl="node1" presStyleIdx="0" presStyleCnt="6" custLinFactNeighborX="35576" custLinFactNeighborY="-14494">
        <dgm:presLayoutVars>
          <dgm:chMax val="1"/>
          <dgm:bulletEnabled val="1"/>
        </dgm:presLayoutVars>
      </dgm:prSet>
      <dgm:spPr/>
    </dgm:pt>
    <dgm:pt modelId="{DDF00683-44AD-40D2-917C-5499AC7003A7}" type="pres">
      <dgm:prSet presAssocID="{A331DE24-7BF2-4063-85E1-A086AF2BF9B2}" presName="aSpace" presStyleCnt="0"/>
      <dgm:spPr/>
    </dgm:pt>
    <dgm:pt modelId="{C11ACD6D-5606-4C6B-B43D-C7F5078B34B9}" type="pres">
      <dgm:prSet presAssocID="{2F60C56E-A8B4-47F1-A3D0-D42CE150A20B}" presName="compNode" presStyleCnt="0"/>
      <dgm:spPr/>
    </dgm:pt>
    <dgm:pt modelId="{8E2A418E-E7E2-4073-BAFC-1F9C3224F640}" type="pres">
      <dgm:prSet presAssocID="{2F60C56E-A8B4-47F1-A3D0-D42CE150A20B}" presName="noGeometry" presStyleCnt="0"/>
      <dgm:spPr/>
    </dgm:pt>
    <dgm:pt modelId="{CAA67825-2FF3-4B20-9AD3-8E59488AAF37}" type="pres">
      <dgm:prSet presAssocID="{2F60C56E-A8B4-47F1-A3D0-D42CE150A20B}" presName="childTextVisible" presStyleLbl="bgAccFollowNode1" presStyleIdx="1" presStyleCnt="6" custScaleX="77816" custLinFactX="9364" custLinFactNeighborX="100000" custLinFactNeighborY="-17335">
        <dgm:presLayoutVars>
          <dgm:bulletEnabled val="1"/>
        </dgm:presLayoutVars>
      </dgm:prSet>
      <dgm:spPr/>
    </dgm:pt>
    <dgm:pt modelId="{FC8D03A5-0E94-44B5-BD73-FB466874E991}" type="pres">
      <dgm:prSet presAssocID="{2F60C56E-A8B4-47F1-A3D0-D42CE150A20B}" presName="childTextHidden" presStyleLbl="bgAccFollowNode1" presStyleIdx="1" presStyleCnt="6"/>
      <dgm:spPr/>
    </dgm:pt>
    <dgm:pt modelId="{28DC53DC-5803-4A27-9BAC-64BCA3EE40BE}" type="pres">
      <dgm:prSet presAssocID="{2F60C56E-A8B4-47F1-A3D0-D42CE150A20B}" presName="parentText" presStyleLbl="node1" presStyleIdx="1" presStyleCnt="6" custLinFactX="100000" custLinFactNeighborX="112140" custLinFactNeighborY="-17129">
        <dgm:presLayoutVars>
          <dgm:chMax val="1"/>
          <dgm:bulletEnabled val="1"/>
        </dgm:presLayoutVars>
      </dgm:prSet>
      <dgm:spPr/>
    </dgm:pt>
    <dgm:pt modelId="{358E1B10-A205-4F42-9433-F3F70FE7E9E5}" type="pres">
      <dgm:prSet presAssocID="{2F60C56E-A8B4-47F1-A3D0-D42CE150A20B}" presName="aSpace" presStyleCnt="0"/>
      <dgm:spPr/>
    </dgm:pt>
    <dgm:pt modelId="{34CC8852-28A4-48BC-83A8-58227558CB35}" type="pres">
      <dgm:prSet presAssocID="{A698643A-7086-486C-9AE6-FCA356F7266E}" presName="compNode" presStyleCnt="0"/>
      <dgm:spPr/>
    </dgm:pt>
    <dgm:pt modelId="{46A85599-4339-47B4-950D-36FCB08BFAD5}" type="pres">
      <dgm:prSet presAssocID="{A698643A-7086-486C-9AE6-FCA356F7266E}" presName="noGeometry" presStyleCnt="0"/>
      <dgm:spPr/>
    </dgm:pt>
    <dgm:pt modelId="{A8D450EA-D1EB-4C95-A56F-33137AA7B173}" type="pres">
      <dgm:prSet presAssocID="{A698643A-7086-486C-9AE6-FCA356F7266E}" presName="childTextVisible" presStyleLbl="bgAccFollowNode1" presStyleIdx="2" presStyleCnt="6" custLinFactX="58170" custLinFactNeighborX="100000" custLinFactNeighborY="-10272">
        <dgm:presLayoutVars>
          <dgm:bulletEnabled val="1"/>
        </dgm:presLayoutVars>
      </dgm:prSet>
      <dgm:spPr/>
    </dgm:pt>
    <dgm:pt modelId="{BAC670BA-0A89-40CE-9447-101B2A5E60BD}" type="pres">
      <dgm:prSet presAssocID="{A698643A-7086-486C-9AE6-FCA356F7266E}" presName="childTextHidden" presStyleLbl="bgAccFollowNode1" presStyleIdx="2" presStyleCnt="6"/>
      <dgm:spPr/>
    </dgm:pt>
    <dgm:pt modelId="{893A84CA-1ADD-4804-AE55-69AEED0EFD69}" type="pres">
      <dgm:prSet presAssocID="{A698643A-7086-486C-9AE6-FCA356F7266E}" presName="parentText" presStyleLbl="node1" presStyleIdx="2" presStyleCnt="6" custLinFactX="100000" custLinFactNeighborX="191198" custLinFactNeighborY="-22400">
        <dgm:presLayoutVars>
          <dgm:chMax val="1"/>
          <dgm:bulletEnabled val="1"/>
        </dgm:presLayoutVars>
      </dgm:prSet>
      <dgm:spPr/>
    </dgm:pt>
    <dgm:pt modelId="{C7FD38B0-6876-438C-8F21-659D9AB8A650}" type="pres">
      <dgm:prSet presAssocID="{A698643A-7086-486C-9AE6-FCA356F7266E}" presName="aSpace" presStyleCnt="0"/>
      <dgm:spPr/>
    </dgm:pt>
    <dgm:pt modelId="{961E417E-EBC4-4752-9BEF-F776433B0C0C}" type="pres">
      <dgm:prSet presAssocID="{446759C0-C6BD-4B3F-A4A2-A7B49976F2A9}" presName="compNode" presStyleCnt="0"/>
      <dgm:spPr/>
    </dgm:pt>
    <dgm:pt modelId="{60AD5EB1-8798-4EA6-8180-C7C37EDDABB4}" type="pres">
      <dgm:prSet presAssocID="{446759C0-C6BD-4B3F-A4A2-A7B49976F2A9}" presName="noGeometry" presStyleCnt="0"/>
      <dgm:spPr/>
    </dgm:pt>
    <dgm:pt modelId="{03DBB3A6-6421-4D1C-BF17-2ADE53703450}" type="pres">
      <dgm:prSet presAssocID="{446759C0-C6BD-4B3F-A4A2-A7B49976F2A9}" presName="childTextVisible" presStyleLbl="bgAccFollowNode1" presStyleIdx="3" presStyleCnt="6" custScaleX="100635" custLinFactX="-137260" custLinFactY="32692" custLinFactNeighborX="-200000" custLinFactNeighborY="100000">
        <dgm:presLayoutVars>
          <dgm:bulletEnabled val="1"/>
        </dgm:presLayoutVars>
      </dgm:prSet>
      <dgm:spPr/>
    </dgm:pt>
    <dgm:pt modelId="{5C011C73-9B97-44F8-BEA0-502B15CFACCB}" type="pres">
      <dgm:prSet presAssocID="{446759C0-C6BD-4B3F-A4A2-A7B49976F2A9}" presName="childTextHidden" presStyleLbl="bgAccFollowNode1" presStyleIdx="3" presStyleCnt="6"/>
      <dgm:spPr/>
    </dgm:pt>
    <dgm:pt modelId="{794EAF6D-EEAC-4F6E-AE3F-B3416EDA2B20}" type="pres">
      <dgm:prSet presAssocID="{446759C0-C6BD-4B3F-A4A2-A7B49976F2A9}" presName="parentText" presStyleLbl="node1" presStyleIdx="3" presStyleCnt="6" custLinFactX="-300000" custLinFactY="100000" custLinFactNeighborX="-374631" custLinFactNeighborY="131978">
        <dgm:presLayoutVars>
          <dgm:chMax val="1"/>
          <dgm:bulletEnabled val="1"/>
        </dgm:presLayoutVars>
      </dgm:prSet>
      <dgm:spPr/>
    </dgm:pt>
    <dgm:pt modelId="{42764443-69D9-4641-BE38-E5AAE520A78D}" type="pres">
      <dgm:prSet presAssocID="{446759C0-C6BD-4B3F-A4A2-A7B49976F2A9}" presName="aSpace" presStyleCnt="0"/>
      <dgm:spPr/>
    </dgm:pt>
    <dgm:pt modelId="{2F6F3EB4-850E-469F-BFB6-6DBB14341F9F}" type="pres">
      <dgm:prSet presAssocID="{C6310158-7009-49E3-A4C7-555CD6BEAC43}" presName="compNode" presStyleCnt="0"/>
      <dgm:spPr/>
    </dgm:pt>
    <dgm:pt modelId="{B5664EE4-0DE0-45B4-9292-79AA42477070}" type="pres">
      <dgm:prSet presAssocID="{C6310158-7009-49E3-A4C7-555CD6BEAC43}" presName="noGeometry" presStyleCnt="0"/>
      <dgm:spPr/>
    </dgm:pt>
    <dgm:pt modelId="{4A94DAEC-0E92-426F-9E45-D52E9289EF53}" type="pres">
      <dgm:prSet presAssocID="{C6310158-7009-49E3-A4C7-555CD6BEAC43}" presName="childTextVisible" presStyleLbl="bgAccFollowNode1" presStyleIdx="4" presStyleCnt="6" custLinFactX="-100000" custLinFactY="32692" custLinFactNeighborX="-151010" custLinFactNeighborY="100000">
        <dgm:presLayoutVars>
          <dgm:bulletEnabled val="1"/>
        </dgm:presLayoutVars>
      </dgm:prSet>
      <dgm:spPr/>
    </dgm:pt>
    <dgm:pt modelId="{A9B26179-2773-4F87-B355-47BEC3155129}" type="pres">
      <dgm:prSet presAssocID="{C6310158-7009-49E3-A4C7-555CD6BEAC43}" presName="childTextHidden" presStyleLbl="bgAccFollowNode1" presStyleIdx="4" presStyleCnt="6"/>
      <dgm:spPr/>
    </dgm:pt>
    <dgm:pt modelId="{72400931-6E34-4A86-962C-87B09DCA093F}" type="pres">
      <dgm:prSet presAssocID="{C6310158-7009-49E3-A4C7-555CD6BEAC43}" presName="parentText" presStyleLbl="node1" presStyleIdx="4" presStyleCnt="6" custLinFactX="-205973" custLinFactY="100000" custLinFactNeighborX="-300000" custLinFactNeighborY="131978">
        <dgm:presLayoutVars>
          <dgm:chMax val="1"/>
          <dgm:bulletEnabled val="1"/>
        </dgm:presLayoutVars>
      </dgm:prSet>
      <dgm:spPr/>
    </dgm:pt>
    <dgm:pt modelId="{C654AD34-D5FE-47C3-BA08-6AC2336055E5}" type="pres">
      <dgm:prSet presAssocID="{C6310158-7009-49E3-A4C7-555CD6BEAC43}" presName="aSpace" presStyleCnt="0"/>
      <dgm:spPr/>
    </dgm:pt>
    <dgm:pt modelId="{1BBF880F-87E9-4E68-9EF2-2A2BA4B2CC59}" type="pres">
      <dgm:prSet presAssocID="{F4621D7C-A91C-4D50-9EA1-DD043CC58585}" presName="compNode" presStyleCnt="0"/>
      <dgm:spPr/>
    </dgm:pt>
    <dgm:pt modelId="{681F2058-A3F8-411D-8291-EEF91211D58F}" type="pres">
      <dgm:prSet presAssocID="{F4621D7C-A91C-4D50-9EA1-DD043CC58585}" presName="noGeometry" presStyleCnt="0"/>
      <dgm:spPr/>
    </dgm:pt>
    <dgm:pt modelId="{43828743-05E6-43CE-A484-215BFA621BF7}" type="pres">
      <dgm:prSet presAssocID="{F4621D7C-A91C-4D50-9EA1-DD043CC58585}" presName="childTextVisible" presStyleLbl="bgAccFollowNode1" presStyleIdx="5" presStyleCnt="6" custLinFactX="-31138" custLinFactY="32692" custLinFactNeighborX="-100000" custLinFactNeighborY="100000">
        <dgm:presLayoutVars>
          <dgm:bulletEnabled val="1"/>
        </dgm:presLayoutVars>
      </dgm:prSet>
      <dgm:spPr/>
    </dgm:pt>
    <dgm:pt modelId="{1BE83BCE-3EE7-456E-B3B6-236DC05F3596}" type="pres">
      <dgm:prSet presAssocID="{F4621D7C-A91C-4D50-9EA1-DD043CC58585}" presName="childTextHidden" presStyleLbl="bgAccFollowNode1" presStyleIdx="5" presStyleCnt="6"/>
      <dgm:spPr/>
    </dgm:pt>
    <dgm:pt modelId="{23199EB3-654C-4AEB-9F2A-2C458CCD51A2}" type="pres">
      <dgm:prSet presAssocID="{F4621D7C-A91C-4D50-9EA1-DD043CC58585}" presName="parentText" presStyleLbl="node1" presStyleIdx="5" presStyleCnt="6" custLinFactX="-100000" custLinFactY="100000" custLinFactNeighborX="-170116" custLinFactNeighborY="131978">
        <dgm:presLayoutVars>
          <dgm:chMax val="1"/>
          <dgm:bulletEnabled val="1"/>
        </dgm:presLayoutVars>
      </dgm:prSet>
      <dgm:spPr/>
    </dgm:pt>
  </dgm:ptLst>
  <dgm:cxnLst>
    <dgm:cxn modelId="{0166D500-E535-4627-9AFB-305025EDE13B}" type="presOf" srcId="{A331DE24-7BF2-4063-85E1-A086AF2BF9B2}" destId="{B6977AAE-46F8-43B3-9471-51CD50E6D417}" srcOrd="0" destOrd="0" presId="urn:microsoft.com/office/officeart/2005/8/layout/hProcess6"/>
    <dgm:cxn modelId="{72052601-4CA8-4B30-AB7B-1E423FD988F3}" type="presOf" srcId="{2F60C56E-A8B4-47F1-A3D0-D42CE150A20B}" destId="{28DC53DC-5803-4A27-9BAC-64BCA3EE40BE}" srcOrd="0" destOrd="0" presId="urn:microsoft.com/office/officeart/2005/8/layout/hProcess6"/>
    <dgm:cxn modelId="{1D8F4C04-D383-44DB-A91C-80D6C4B46AF8}" type="presOf" srcId="{27A00E5A-C13A-4994-AEC6-F1C17EFE573A}" destId="{1BE83BCE-3EE7-456E-B3B6-236DC05F3596}" srcOrd="1" destOrd="3" presId="urn:microsoft.com/office/officeart/2005/8/layout/hProcess6"/>
    <dgm:cxn modelId="{2166B409-7AFA-4850-BF2D-644B8D7F12B0}" type="presOf" srcId="{90268177-CE94-4040-864B-EEE3CAF6A586}" destId="{44FC3AF3-4357-4B5D-B772-E0A4D1F77BC1}" srcOrd="0" destOrd="0" presId="urn:microsoft.com/office/officeart/2005/8/layout/hProcess6"/>
    <dgm:cxn modelId="{A66D940E-805E-41D4-A512-DB1EFA519305}" type="presOf" srcId="{6F95AD79-76EB-4C83-81BE-D86191D898FA}" destId="{037E9FEC-4DE9-4F29-A4D5-31545490CFD3}" srcOrd="0" destOrd="2" presId="urn:microsoft.com/office/officeart/2005/8/layout/hProcess6"/>
    <dgm:cxn modelId="{87E2B50E-5F53-48CB-B23B-F3AEE89A1FF1}" srcId="{A698643A-7086-486C-9AE6-FCA356F7266E}" destId="{01F79212-86CB-42B1-BC3F-793D320D567D}" srcOrd="0" destOrd="0" parTransId="{677C93D4-A849-44E6-943F-1F614D397A37}" sibTransId="{C29E2696-7F5D-4C52-A2E0-0B0A2169587D}"/>
    <dgm:cxn modelId="{A51D2413-B953-4C3D-9A40-D778F23401F6}" type="presOf" srcId="{2D444C0E-190B-4C52-ADC0-1AA3A8944D03}" destId="{43828743-05E6-43CE-A484-215BFA621BF7}" srcOrd="0" destOrd="1" presId="urn:microsoft.com/office/officeart/2005/8/layout/hProcess6"/>
    <dgm:cxn modelId="{605B8018-64AE-4251-8FEE-76892CC8C524}" type="presOf" srcId="{F4621D7C-A91C-4D50-9EA1-DD043CC58585}" destId="{23199EB3-654C-4AEB-9F2A-2C458CCD51A2}" srcOrd="0" destOrd="0" presId="urn:microsoft.com/office/officeart/2005/8/layout/hProcess6"/>
    <dgm:cxn modelId="{08677820-B5CB-4088-9566-6B3B9011BAB8}" srcId="{F4621D7C-A91C-4D50-9EA1-DD043CC58585}" destId="{2D444C0E-190B-4C52-ADC0-1AA3A8944D03}" srcOrd="1" destOrd="0" parTransId="{7CD4B59E-5E9A-4314-9E75-B4E6F597E3F5}" sibTransId="{4BDD3496-7C3E-4449-8AFB-CBACBD1122D3}"/>
    <dgm:cxn modelId="{DF82B020-F701-4804-A17A-AA2ACA57F0C7}" srcId="{A331DE24-7BF2-4063-85E1-A086AF2BF9B2}" destId="{67895B63-6CA5-42CA-B15D-F367673B35EF}" srcOrd="3" destOrd="0" parTransId="{AF090728-F293-4AF0-AADE-878D2F6F6C25}" sibTransId="{767C3D43-FBBA-4C47-A92A-5B8EE5855E3A}"/>
    <dgm:cxn modelId="{6F856C2B-3D23-4912-8B35-21A1078A39BE}" type="presOf" srcId="{13182B13-C36D-410D-97FC-D45B4BEBCA78}" destId="{5C011C73-9B97-44F8-BEA0-502B15CFACCB}" srcOrd="1" destOrd="1" presId="urn:microsoft.com/office/officeart/2005/8/layout/hProcess6"/>
    <dgm:cxn modelId="{8CBED32B-B333-40C1-B004-46AF457ECB80}" type="presOf" srcId="{2D444C0E-190B-4C52-ADC0-1AA3A8944D03}" destId="{1BE83BCE-3EE7-456E-B3B6-236DC05F3596}" srcOrd="1" destOrd="1" presId="urn:microsoft.com/office/officeart/2005/8/layout/hProcess6"/>
    <dgm:cxn modelId="{DFC45F2C-05E2-4A9E-8AA3-7CCC88FB8418}" type="presOf" srcId="{40F22185-C7AF-4607-AA82-10FE212E0D42}" destId="{A8D450EA-D1EB-4C95-A56F-33137AA7B173}" srcOrd="0" destOrd="1" presId="urn:microsoft.com/office/officeart/2005/8/layout/hProcess6"/>
    <dgm:cxn modelId="{B825FB35-A728-4D49-A7E4-6E110C34E8A4}" type="presOf" srcId="{5E55D311-C5DC-4116-B90B-791F6A67C8B3}" destId="{BAC670BA-0A89-40CE-9447-101B2A5E60BD}" srcOrd="1" destOrd="2" presId="urn:microsoft.com/office/officeart/2005/8/layout/hProcess6"/>
    <dgm:cxn modelId="{A6F3B83A-1C5A-4CB0-A57D-1399D5BF4B2E}" srcId="{446759C0-C6BD-4B3F-A4A2-A7B49976F2A9}" destId="{13182B13-C36D-410D-97FC-D45B4BEBCA78}" srcOrd="1" destOrd="0" parTransId="{F43C1BD3-6B08-4900-B988-6F9469C6DE38}" sibTransId="{95B92621-BD3D-4F71-9F65-549D6E45C91E}"/>
    <dgm:cxn modelId="{837C6A3B-2E69-49AD-8A4C-A2C7BA0F77F7}" type="presOf" srcId="{40F22185-C7AF-4607-AA82-10FE212E0D42}" destId="{BAC670BA-0A89-40CE-9447-101B2A5E60BD}" srcOrd="1" destOrd="1" presId="urn:microsoft.com/office/officeart/2005/8/layout/hProcess6"/>
    <dgm:cxn modelId="{8369FD3B-D0B4-4092-A596-C124C85BB030}" type="presOf" srcId="{3FD5DAFA-0F4B-4370-BAF5-30E6F90F86B9}" destId="{037E9FEC-4DE9-4F29-A4D5-31545490CFD3}" srcOrd="0" destOrd="0" presId="urn:microsoft.com/office/officeart/2005/8/layout/hProcess6"/>
    <dgm:cxn modelId="{54D92A40-933D-449E-8348-374A511E4396}" srcId="{A331DE24-7BF2-4063-85E1-A086AF2BF9B2}" destId="{D821C1F8-25F9-42AF-B3C2-D2B53A771C4A}" srcOrd="4" destOrd="0" parTransId="{99F7492B-565F-4EA7-BB83-17E7A14F9A77}" sibTransId="{8F36AEFC-BCEE-42C1-BB7C-0755CF5FEDD9}"/>
    <dgm:cxn modelId="{90C05161-2E4E-4D07-88CD-8EE75B99AE14}" type="presOf" srcId="{87D8A1C9-A021-4F45-B011-68E9FD7696C6}" destId="{1BE83BCE-3EE7-456E-B3B6-236DC05F3596}" srcOrd="1" destOrd="0" presId="urn:microsoft.com/office/officeart/2005/8/layout/hProcess6"/>
    <dgm:cxn modelId="{69877961-8813-4A9B-9FF5-ECBE4809FED4}" type="presOf" srcId="{13182B13-C36D-410D-97FC-D45B4BEBCA78}" destId="{03DBB3A6-6421-4D1C-BF17-2ADE53703450}" srcOrd="0" destOrd="1" presId="urn:microsoft.com/office/officeart/2005/8/layout/hProcess6"/>
    <dgm:cxn modelId="{089D5966-B915-4160-9D41-C2E19ECC16C5}" type="presOf" srcId="{27A00E5A-C13A-4994-AEC6-F1C17EFE573A}" destId="{43828743-05E6-43CE-A484-215BFA621BF7}" srcOrd="0" destOrd="3" presId="urn:microsoft.com/office/officeart/2005/8/layout/hProcess6"/>
    <dgm:cxn modelId="{8E1E5D4A-71FC-45AB-A4CE-8FFCD5278D43}" type="presOf" srcId="{07485F32-8842-4401-930C-D951747656F1}" destId="{4A94DAEC-0E92-426F-9E45-D52E9289EF53}" srcOrd="0" destOrd="1" presId="urn:microsoft.com/office/officeart/2005/8/layout/hProcess6"/>
    <dgm:cxn modelId="{0B483F6B-1277-4CC6-825B-EACCF9F59F8C}" type="presOf" srcId="{3DC312CF-B1D5-4734-A8CD-9B9216F6125B}" destId="{03DBB3A6-6421-4D1C-BF17-2ADE53703450}" srcOrd="0" destOrd="0" presId="urn:microsoft.com/office/officeart/2005/8/layout/hProcess6"/>
    <dgm:cxn modelId="{941D6A6C-C622-46C9-8C2C-C90080872D16}" srcId="{90268177-CE94-4040-864B-EEE3CAF6A586}" destId="{C6310158-7009-49E3-A4C7-555CD6BEAC43}" srcOrd="4" destOrd="0" parTransId="{370A6ED4-9A5D-4AED-B41A-1CEE0082701B}" sibTransId="{1282B446-6103-41AA-B174-202BBDEB8514}"/>
    <dgm:cxn modelId="{20D4F76C-AB04-403E-89A1-0159112299ED}" type="presOf" srcId="{01F79212-86CB-42B1-BC3F-793D320D567D}" destId="{A8D450EA-D1EB-4C95-A56F-33137AA7B173}" srcOrd="0" destOrd="0" presId="urn:microsoft.com/office/officeart/2005/8/layout/hProcess6"/>
    <dgm:cxn modelId="{C3C18A6F-F382-492F-8033-D272B99901C1}" srcId="{A698643A-7086-486C-9AE6-FCA356F7266E}" destId="{5E55D311-C5DC-4116-B90B-791F6A67C8B3}" srcOrd="2" destOrd="0" parTransId="{C2A008A5-C393-473F-A989-181817932892}" sibTransId="{84F6E207-F543-44E5-A799-A9AA5B485472}"/>
    <dgm:cxn modelId="{66FA7E51-F426-4D9F-A41F-92072A63F5D6}" type="presOf" srcId="{7EDE08E4-3462-4F4C-BDFD-C701CB80F3BD}" destId="{43828743-05E6-43CE-A484-215BFA621BF7}" srcOrd="0" destOrd="2" presId="urn:microsoft.com/office/officeart/2005/8/layout/hProcess6"/>
    <dgm:cxn modelId="{634B2952-77DF-4FE5-AFCC-0E5ADBF80B48}" type="presOf" srcId="{7CE5556B-4422-4F26-A072-FAC70B3A70CE}" destId="{5C011C73-9B97-44F8-BEA0-502B15CFACCB}" srcOrd="1" destOrd="2" presId="urn:microsoft.com/office/officeart/2005/8/layout/hProcess6"/>
    <dgm:cxn modelId="{5AC48D53-7073-42C2-A616-785BDF19B1DF}" type="presOf" srcId="{A31CDC9B-ABC8-4B9F-841B-70F8396938D7}" destId="{7BD41F71-B576-40F9-8A5A-000C2C28AD06}" srcOrd="1" destOrd="1" presId="urn:microsoft.com/office/officeart/2005/8/layout/hProcess6"/>
    <dgm:cxn modelId="{ED70E953-46C1-4807-AA11-3371CDE0877D}" srcId="{90268177-CE94-4040-864B-EEE3CAF6A586}" destId="{A698643A-7086-486C-9AE6-FCA356F7266E}" srcOrd="2" destOrd="0" parTransId="{34B0471B-A0AA-4C0D-AE95-2054BF6C9E52}" sibTransId="{5F452FA6-E694-42D4-8EC9-EABF56BF29B3}"/>
    <dgm:cxn modelId="{93BC1755-9EBA-4DF4-A806-517E050CFC13}" type="presOf" srcId="{023DAE1E-2BDE-453C-9DA4-A693A13EDF1E}" destId="{A9B26179-2773-4F87-B355-47BEC3155129}" srcOrd="1" destOrd="0" presId="urn:microsoft.com/office/officeart/2005/8/layout/hProcess6"/>
    <dgm:cxn modelId="{28D01755-127D-4E87-ABC4-3F60739E3D73}" type="presOf" srcId="{67895B63-6CA5-42CA-B15D-F367673B35EF}" destId="{037E9FEC-4DE9-4F29-A4D5-31545490CFD3}" srcOrd="0" destOrd="3" presId="urn:microsoft.com/office/officeart/2005/8/layout/hProcess6"/>
    <dgm:cxn modelId="{885E1358-76EE-47FA-9B64-E2175E17D065}" srcId="{C6310158-7009-49E3-A4C7-555CD6BEAC43}" destId="{07485F32-8842-4401-930C-D951747656F1}" srcOrd="1" destOrd="0" parTransId="{F4C8EBE1-4D1C-4546-A45B-141DE1F7567B}" sibTransId="{415C40BF-30BE-49E2-AED1-883C1831D98C}"/>
    <dgm:cxn modelId="{72D78979-4B15-4320-84DD-96098CA56652}" srcId="{90268177-CE94-4040-864B-EEE3CAF6A586}" destId="{2F60C56E-A8B4-47F1-A3D0-D42CE150A20B}" srcOrd="1" destOrd="0" parTransId="{0A2A2CF3-B0C6-4DBA-BBE0-4DAA88E811A1}" sibTransId="{2EC9D46E-125C-416D-9A71-959BB192FA9E}"/>
    <dgm:cxn modelId="{AE8BC079-5647-45AD-A086-143F237BE48A}" srcId="{C6310158-7009-49E3-A4C7-555CD6BEAC43}" destId="{023DAE1E-2BDE-453C-9DA4-A693A13EDF1E}" srcOrd="0" destOrd="0" parTransId="{B545C30B-0E2C-4272-A5A2-C41190CF8178}" sibTransId="{4C86EE4D-D364-4CE1-8816-161D3060E6B7}"/>
    <dgm:cxn modelId="{7C2AD07A-7A78-443B-B73D-6BEA7FA0FDC3}" type="presOf" srcId="{67895B63-6CA5-42CA-B15D-F367673B35EF}" destId="{7BD41F71-B576-40F9-8A5A-000C2C28AD06}" srcOrd="1" destOrd="3" presId="urn:microsoft.com/office/officeart/2005/8/layout/hProcess6"/>
    <dgm:cxn modelId="{F8FC4B81-4724-4EBF-A77A-B216AD94A9E4}" srcId="{446759C0-C6BD-4B3F-A4A2-A7B49976F2A9}" destId="{7CE5556B-4422-4F26-A072-FAC70B3A70CE}" srcOrd="2" destOrd="0" parTransId="{A809B808-DD1D-4350-9C39-D7FCEF872286}" sibTransId="{C99DC453-AC0E-4BE7-BC7D-E866E05ACBC3}"/>
    <dgm:cxn modelId="{2B2DEB87-3F13-4ABE-A6AB-AB59132834CF}" type="presOf" srcId="{B04C549B-59F0-4B92-B5BE-4003221E5BAF}" destId="{FC8D03A5-0E94-44B5-BD73-FB466874E991}" srcOrd="1" destOrd="0" presId="urn:microsoft.com/office/officeart/2005/8/layout/hProcess6"/>
    <dgm:cxn modelId="{FFE62989-B826-48EF-A69B-23B2872946A8}" type="presOf" srcId="{B04C549B-59F0-4B92-B5BE-4003221E5BAF}" destId="{CAA67825-2FF3-4B20-9AD3-8E59488AAF37}" srcOrd="0" destOrd="0" presId="urn:microsoft.com/office/officeart/2005/8/layout/hProcess6"/>
    <dgm:cxn modelId="{F962F08B-8432-456E-8890-6ADE829B3EBC}" srcId="{F4621D7C-A91C-4D50-9EA1-DD043CC58585}" destId="{87D8A1C9-A021-4F45-B011-68E9FD7696C6}" srcOrd="0" destOrd="0" parTransId="{331F70BC-2557-46AF-BCFD-A2C2D13114C3}" sibTransId="{E46E06D8-AF8E-4496-B224-990751D7BF02}"/>
    <dgm:cxn modelId="{927AB98E-20EE-4900-A54E-95C8E1A3BE77}" srcId="{90268177-CE94-4040-864B-EEE3CAF6A586}" destId="{A331DE24-7BF2-4063-85E1-A086AF2BF9B2}" srcOrd="0" destOrd="0" parTransId="{175BAE8F-D82A-4AF9-8A56-01F65A02497E}" sibTransId="{D5ABA782-7500-40C3-88EB-3C31CC212DEA}"/>
    <dgm:cxn modelId="{CCDEE79F-771F-4BCB-8CEF-B86F42C04305}" type="presOf" srcId="{5E55D311-C5DC-4116-B90B-791F6A67C8B3}" destId="{A8D450EA-D1EB-4C95-A56F-33137AA7B173}" srcOrd="0" destOrd="2" presId="urn:microsoft.com/office/officeart/2005/8/layout/hProcess6"/>
    <dgm:cxn modelId="{B224A4A1-FEA0-430F-BB37-6A8D5640C46B}" type="presOf" srcId="{D821C1F8-25F9-42AF-B3C2-D2B53A771C4A}" destId="{037E9FEC-4DE9-4F29-A4D5-31545490CFD3}" srcOrd="0" destOrd="4" presId="urn:microsoft.com/office/officeart/2005/8/layout/hProcess6"/>
    <dgm:cxn modelId="{F8E04DA4-CEC7-43FA-BB2D-5A239DB38942}" type="presOf" srcId="{2EFBD43E-9A20-4A28-9189-2A15A283A4DB}" destId="{A9B26179-2773-4F87-B355-47BEC3155129}" srcOrd="1" destOrd="2" presId="urn:microsoft.com/office/officeart/2005/8/layout/hProcess6"/>
    <dgm:cxn modelId="{3BD4C2A4-9BBB-45EF-B9C2-AFDD6ADD5A6A}" type="presOf" srcId="{01F79212-86CB-42B1-BC3F-793D320D567D}" destId="{BAC670BA-0A89-40CE-9447-101B2A5E60BD}" srcOrd="1" destOrd="0" presId="urn:microsoft.com/office/officeart/2005/8/layout/hProcess6"/>
    <dgm:cxn modelId="{9CC1F6A6-9A4C-4ED4-BF13-5F677DD058E8}" srcId="{F4621D7C-A91C-4D50-9EA1-DD043CC58585}" destId="{27A00E5A-C13A-4994-AEC6-F1C17EFE573A}" srcOrd="3" destOrd="0" parTransId="{1BE7C623-D3D8-456C-8FC7-F494DA8BFAF5}" sibTransId="{37BB929B-F1ED-4121-9A9C-8681A6CD1314}"/>
    <dgm:cxn modelId="{09AE4EAA-97AC-4C71-8A51-0022671FE1B5}" srcId="{90268177-CE94-4040-864B-EEE3CAF6A586}" destId="{F4621D7C-A91C-4D50-9EA1-DD043CC58585}" srcOrd="5" destOrd="0" parTransId="{03CF5A1E-C5BD-4E88-BA13-719CD8ED3444}" sibTransId="{B8298DC6-9611-4240-A6B9-E5FA42DF636D}"/>
    <dgm:cxn modelId="{F8D92AAE-B93D-4117-8DDF-6E26B5B549FF}" type="presOf" srcId="{6F95AD79-76EB-4C83-81BE-D86191D898FA}" destId="{7BD41F71-B576-40F9-8A5A-000C2C28AD06}" srcOrd="1" destOrd="2" presId="urn:microsoft.com/office/officeart/2005/8/layout/hProcess6"/>
    <dgm:cxn modelId="{2C2E57AE-B4BF-4580-B791-70DC1D7FAC97}" type="presOf" srcId="{C6310158-7009-49E3-A4C7-555CD6BEAC43}" destId="{72400931-6E34-4A86-962C-87B09DCA093F}" srcOrd="0" destOrd="0" presId="urn:microsoft.com/office/officeart/2005/8/layout/hProcess6"/>
    <dgm:cxn modelId="{60F1CDAF-6A4A-44C2-A8C0-F4EF44CE5FC0}" type="presOf" srcId="{7EDE08E4-3462-4F4C-BDFD-C701CB80F3BD}" destId="{1BE83BCE-3EE7-456E-B3B6-236DC05F3596}" srcOrd="1" destOrd="2" presId="urn:microsoft.com/office/officeart/2005/8/layout/hProcess6"/>
    <dgm:cxn modelId="{51FC3FBC-F772-4A17-AE6D-711034A1E90A}" type="presOf" srcId="{023DAE1E-2BDE-453C-9DA4-A693A13EDF1E}" destId="{4A94DAEC-0E92-426F-9E45-D52E9289EF53}" srcOrd="0" destOrd="0" presId="urn:microsoft.com/office/officeart/2005/8/layout/hProcess6"/>
    <dgm:cxn modelId="{BCB8F5BC-4B93-447E-B4EC-3D318BCC39A7}" srcId="{A331DE24-7BF2-4063-85E1-A086AF2BF9B2}" destId="{6F95AD79-76EB-4C83-81BE-D86191D898FA}" srcOrd="2" destOrd="0" parTransId="{672E51D6-1C92-4C72-9449-7DC5EFD7CDB9}" sibTransId="{E7529235-D91C-4878-9921-1D2F1CEDD7C1}"/>
    <dgm:cxn modelId="{240C8EBE-E74C-4A2C-93C6-AAD2C9EC7188}" type="presOf" srcId="{7CE5556B-4422-4F26-A072-FAC70B3A70CE}" destId="{03DBB3A6-6421-4D1C-BF17-2ADE53703450}" srcOrd="0" destOrd="2" presId="urn:microsoft.com/office/officeart/2005/8/layout/hProcess6"/>
    <dgm:cxn modelId="{7A765EC1-07B8-4B7B-9636-0014A52796C0}" type="presOf" srcId="{2EFBD43E-9A20-4A28-9189-2A15A283A4DB}" destId="{4A94DAEC-0E92-426F-9E45-D52E9289EF53}" srcOrd="0" destOrd="2" presId="urn:microsoft.com/office/officeart/2005/8/layout/hProcess6"/>
    <dgm:cxn modelId="{8E80B4C1-2245-4D28-9EFF-077F4E256D85}" type="presOf" srcId="{07485F32-8842-4401-930C-D951747656F1}" destId="{A9B26179-2773-4F87-B355-47BEC3155129}" srcOrd="1" destOrd="1" presId="urn:microsoft.com/office/officeart/2005/8/layout/hProcess6"/>
    <dgm:cxn modelId="{1BE6D2C6-7739-445E-9684-4012E7573DBC}" srcId="{446759C0-C6BD-4B3F-A4A2-A7B49976F2A9}" destId="{3DC312CF-B1D5-4734-A8CD-9B9216F6125B}" srcOrd="0" destOrd="0" parTransId="{C284616A-2F53-4093-9F51-3E86BA70689C}" sibTransId="{2FF2556B-744B-4799-A438-9BAF15767CEA}"/>
    <dgm:cxn modelId="{5E8BA0C8-7FCE-40EC-A3A1-E28D7DFB0A78}" srcId="{C6310158-7009-49E3-A4C7-555CD6BEAC43}" destId="{2EFBD43E-9A20-4A28-9189-2A15A283A4DB}" srcOrd="2" destOrd="0" parTransId="{C4111C8D-F738-4631-9803-121D8A5B1598}" sibTransId="{ED0265CF-97FF-4344-81C6-2A366180CBBC}"/>
    <dgm:cxn modelId="{6BFC98D0-E2FC-4B8E-96AE-7E484C1B8CD8}" srcId="{90268177-CE94-4040-864B-EEE3CAF6A586}" destId="{446759C0-C6BD-4B3F-A4A2-A7B49976F2A9}" srcOrd="3" destOrd="0" parTransId="{F0D3546B-2C8A-4841-8B6A-3DF48F6F22BA}" sibTransId="{6033702E-D55A-4DE0-B53B-7FBE5ECF7A27}"/>
    <dgm:cxn modelId="{C7B967D8-94D9-4FE9-8960-389F06D91092}" srcId="{A331DE24-7BF2-4063-85E1-A086AF2BF9B2}" destId="{3FD5DAFA-0F4B-4370-BAF5-30E6F90F86B9}" srcOrd="0" destOrd="0" parTransId="{AC73B29A-5A97-46C5-8C89-9F11E8DA8485}" sibTransId="{77A22F2F-2A99-478A-95FE-5CBE4E1502B2}"/>
    <dgm:cxn modelId="{54DE59DC-B64A-4989-B2E9-1D3DBB9BBC66}" srcId="{A331DE24-7BF2-4063-85E1-A086AF2BF9B2}" destId="{A31CDC9B-ABC8-4B9F-841B-70F8396938D7}" srcOrd="1" destOrd="0" parTransId="{EB8DEEE2-D3A3-41EF-9CA7-AFBF28AA9181}" sibTransId="{69E726FE-BAB2-4747-A400-59498979B869}"/>
    <dgm:cxn modelId="{743EABDD-0914-4A51-BFED-F7BAB1DF0D4C}" type="presOf" srcId="{A698643A-7086-486C-9AE6-FCA356F7266E}" destId="{893A84CA-1ADD-4804-AE55-69AEED0EFD69}" srcOrd="0" destOrd="0" presId="urn:microsoft.com/office/officeart/2005/8/layout/hProcess6"/>
    <dgm:cxn modelId="{1FBCEBDE-CB6D-4103-9B82-24E51D145C16}" srcId="{2F60C56E-A8B4-47F1-A3D0-D42CE150A20B}" destId="{B04C549B-59F0-4B92-B5BE-4003221E5BAF}" srcOrd="0" destOrd="0" parTransId="{93AD684A-ABE3-49F2-819B-44A036A9DE35}" sibTransId="{2679E89E-42CD-4636-9812-BF4310F08C55}"/>
    <dgm:cxn modelId="{B5D0C5E3-5246-4EFA-99A1-814539C87D46}" type="presOf" srcId="{87D8A1C9-A021-4F45-B011-68E9FD7696C6}" destId="{43828743-05E6-43CE-A484-215BFA621BF7}" srcOrd="0" destOrd="0" presId="urn:microsoft.com/office/officeart/2005/8/layout/hProcess6"/>
    <dgm:cxn modelId="{BFC035E5-4E3E-4698-ACEB-46F503A384BB}" srcId="{F4621D7C-A91C-4D50-9EA1-DD043CC58585}" destId="{7EDE08E4-3462-4F4C-BDFD-C701CB80F3BD}" srcOrd="2" destOrd="0" parTransId="{1F7616F6-80CE-4E51-9341-2D916FFDFACA}" sibTransId="{13D39564-C93A-4646-87C0-21FFADAD7E81}"/>
    <dgm:cxn modelId="{3E52E3E8-1478-4159-B77D-296BBB69768D}" type="presOf" srcId="{A31CDC9B-ABC8-4B9F-841B-70F8396938D7}" destId="{037E9FEC-4DE9-4F29-A4D5-31545490CFD3}" srcOrd="0" destOrd="1" presId="urn:microsoft.com/office/officeart/2005/8/layout/hProcess6"/>
    <dgm:cxn modelId="{F96E1AF6-B7E4-4B51-BFB0-60348765C541}" type="presOf" srcId="{D821C1F8-25F9-42AF-B3C2-D2B53A771C4A}" destId="{7BD41F71-B576-40F9-8A5A-000C2C28AD06}" srcOrd="1" destOrd="4" presId="urn:microsoft.com/office/officeart/2005/8/layout/hProcess6"/>
    <dgm:cxn modelId="{EF4038F6-265F-414A-B624-64DD16130253}" srcId="{A698643A-7086-486C-9AE6-FCA356F7266E}" destId="{40F22185-C7AF-4607-AA82-10FE212E0D42}" srcOrd="1" destOrd="0" parTransId="{E8CA7CCA-50A5-4621-9B90-E3B209743BF1}" sibTransId="{0CC69881-606A-49D2-8EB9-A7A9864F0256}"/>
    <dgm:cxn modelId="{7BBDBDF8-46F8-49A9-A937-B688A66EFDF5}" type="presOf" srcId="{446759C0-C6BD-4B3F-A4A2-A7B49976F2A9}" destId="{794EAF6D-EEAC-4F6E-AE3F-B3416EDA2B20}" srcOrd="0" destOrd="0" presId="urn:microsoft.com/office/officeart/2005/8/layout/hProcess6"/>
    <dgm:cxn modelId="{5EF163FD-2B40-4F21-BC50-C5990BB0E875}" type="presOf" srcId="{3FD5DAFA-0F4B-4370-BAF5-30E6F90F86B9}" destId="{7BD41F71-B576-40F9-8A5A-000C2C28AD06}" srcOrd="1" destOrd="0" presId="urn:microsoft.com/office/officeart/2005/8/layout/hProcess6"/>
    <dgm:cxn modelId="{CDA2E3FE-D86F-4E27-8CA9-315CEABB056B}" type="presOf" srcId="{3DC312CF-B1D5-4734-A8CD-9B9216F6125B}" destId="{5C011C73-9B97-44F8-BEA0-502B15CFACCB}" srcOrd="1" destOrd="0" presId="urn:microsoft.com/office/officeart/2005/8/layout/hProcess6"/>
    <dgm:cxn modelId="{DB18DE0C-3017-405C-9FEC-2C35E13213BA}" type="presParOf" srcId="{44FC3AF3-4357-4B5D-B772-E0A4D1F77BC1}" destId="{329942D6-E7AD-4753-A856-402076EBA694}" srcOrd="0" destOrd="0" presId="urn:microsoft.com/office/officeart/2005/8/layout/hProcess6"/>
    <dgm:cxn modelId="{DF56BFB8-8241-46F8-BF40-A7521CE15567}" type="presParOf" srcId="{329942D6-E7AD-4753-A856-402076EBA694}" destId="{D3D68941-7FC1-4BF5-8C9C-637DFF782966}" srcOrd="0" destOrd="0" presId="urn:microsoft.com/office/officeart/2005/8/layout/hProcess6"/>
    <dgm:cxn modelId="{946108F8-ECF1-4510-B446-E45B7211EBAE}" type="presParOf" srcId="{329942D6-E7AD-4753-A856-402076EBA694}" destId="{037E9FEC-4DE9-4F29-A4D5-31545490CFD3}" srcOrd="1" destOrd="0" presId="urn:microsoft.com/office/officeart/2005/8/layout/hProcess6"/>
    <dgm:cxn modelId="{7B94DF5A-B1DF-4712-9517-9562B0392B9B}" type="presParOf" srcId="{329942D6-E7AD-4753-A856-402076EBA694}" destId="{7BD41F71-B576-40F9-8A5A-000C2C28AD06}" srcOrd="2" destOrd="0" presId="urn:microsoft.com/office/officeart/2005/8/layout/hProcess6"/>
    <dgm:cxn modelId="{1DDA1A42-19D4-433B-A6F5-FBE4F3F35219}" type="presParOf" srcId="{329942D6-E7AD-4753-A856-402076EBA694}" destId="{B6977AAE-46F8-43B3-9471-51CD50E6D417}" srcOrd="3" destOrd="0" presId="urn:microsoft.com/office/officeart/2005/8/layout/hProcess6"/>
    <dgm:cxn modelId="{079C8106-C9C1-4634-9A8A-BF67137068CA}" type="presParOf" srcId="{44FC3AF3-4357-4B5D-B772-E0A4D1F77BC1}" destId="{DDF00683-44AD-40D2-917C-5499AC7003A7}" srcOrd="1" destOrd="0" presId="urn:microsoft.com/office/officeart/2005/8/layout/hProcess6"/>
    <dgm:cxn modelId="{9E066529-A130-4FD1-AB79-8C0A1284A829}" type="presParOf" srcId="{44FC3AF3-4357-4B5D-B772-E0A4D1F77BC1}" destId="{C11ACD6D-5606-4C6B-B43D-C7F5078B34B9}" srcOrd="2" destOrd="0" presId="urn:microsoft.com/office/officeart/2005/8/layout/hProcess6"/>
    <dgm:cxn modelId="{0444F4B2-E3E6-4B32-9AA9-63483177E28B}" type="presParOf" srcId="{C11ACD6D-5606-4C6B-B43D-C7F5078B34B9}" destId="{8E2A418E-E7E2-4073-BAFC-1F9C3224F640}" srcOrd="0" destOrd="0" presId="urn:microsoft.com/office/officeart/2005/8/layout/hProcess6"/>
    <dgm:cxn modelId="{B6B93CB1-D3F1-4289-93E9-85A56C39478A}" type="presParOf" srcId="{C11ACD6D-5606-4C6B-B43D-C7F5078B34B9}" destId="{CAA67825-2FF3-4B20-9AD3-8E59488AAF37}" srcOrd="1" destOrd="0" presId="urn:microsoft.com/office/officeart/2005/8/layout/hProcess6"/>
    <dgm:cxn modelId="{9E793950-CBF4-446B-8940-86030FD02BFE}" type="presParOf" srcId="{C11ACD6D-5606-4C6B-B43D-C7F5078B34B9}" destId="{FC8D03A5-0E94-44B5-BD73-FB466874E991}" srcOrd="2" destOrd="0" presId="urn:microsoft.com/office/officeart/2005/8/layout/hProcess6"/>
    <dgm:cxn modelId="{3707C1EC-577F-489C-91CB-3D5943555456}" type="presParOf" srcId="{C11ACD6D-5606-4C6B-B43D-C7F5078B34B9}" destId="{28DC53DC-5803-4A27-9BAC-64BCA3EE40BE}" srcOrd="3" destOrd="0" presId="urn:microsoft.com/office/officeart/2005/8/layout/hProcess6"/>
    <dgm:cxn modelId="{EAD59458-3E25-47A5-B2BA-C98EE292F778}" type="presParOf" srcId="{44FC3AF3-4357-4B5D-B772-E0A4D1F77BC1}" destId="{358E1B10-A205-4F42-9433-F3F70FE7E9E5}" srcOrd="3" destOrd="0" presId="urn:microsoft.com/office/officeart/2005/8/layout/hProcess6"/>
    <dgm:cxn modelId="{237ED475-7720-4518-9E67-471DA276CCA1}" type="presParOf" srcId="{44FC3AF3-4357-4B5D-B772-E0A4D1F77BC1}" destId="{34CC8852-28A4-48BC-83A8-58227558CB35}" srcOrd="4" destOrd="0" presId="urn:microsoft.com/office/officeart/2005/8/layout/hProcess6"/>
    <dgm:cxn modelId="{75383102-22AF-4864-AE89-EAC503EC7026}" type="presParOf" srcId="{34CC8852-28A4-48BC-83A8-58227558CB35}" destId="{46A85599-4339-47B4-950D-36FCB08BFAD5}" srcOrd="0" destOrd="0" presId="urn:microsoft.com/office/officeart/2005/8/layout/hProcess6"/>
    <dgm:cxn modelId="{309BF72C-440A-4A18-BAAB-3702575645D6}" type="presParOf" srcId="{34CC8852-28A4-48BC-83A8-58227558CB35}" destId="{A8D450EA-D1EB-4C95-A56F-33137AA7B173}" srcOrd="1" destOrd="0" presId="urn:microsoft.com/office/officeart/2005/8/layout/hProcess6"/>
    <dgm:cxn modelId="{7BCEAEE9-231E-4478-8DB5-A67E9D7911C7}" type="presParOf" srcId="{34CC8852-28A4-48BC-83A8-58227558CB35}" destId="{BAC670BA-0A89-40CE-9447-101B2A5E60BD}" srcOrd="2" destOrd="0" presId="urn:microsoft.com/office/officeart/2005/8/layout/hProcess6"/>
    <dgm:cxn modelId="{7B56BF4C-D921-44ED-9DF6-1A3F59EE9385}" type="presParOf" srcId="{34CC8852-28A4-48BC-83A8-58227558CB35}" destId="{893A84CA-1ADD-4804-AE55-69AEED0EFD69}" srcOrd="3" destOrd="0" presId="urn:microsoft.com/office/officeart/2005/8/layout/hProcess6"/>
    <dgm:cxn modelId="{EC9CFCE2-A00B-4EB9-B197-EB7A59673097}" type="presParOf" srcId="{44FC3AF3-4357-4B5D-B772-E0A4D1F77BC1}" destId="{C7FD38B0-6876-438C-8F21-659D9AB8A650}" srcOrd="5" destOrd="0" presId="urn:microsoft.com/office/officeart/2005/8/layout/hProcess6"/>
    <dgm:cxn modelId="{9E796018-678A-4A11-9E3F-06022B80ED5A}" type="presParOf" srcId="{44FC3AF3-4357-4B5D-B772-E0A4D1F77BC1}" destId="{961E417E-EBC4-4752-9BEF-F776433B0C0C}" srcOrd="6" destOrd="0" presId="urn:microsoft.com/office/officeart/2005/8/layout/hProcess6"/>
    <dgm:cxn modelId="{B6A29FBD-C6F1-4ECE-8563-30CBAF101273}" type="presParOf" srcId="{961E417E-EBC4-4752-9BEF-F776433B0C0C}" destId="{60AD5EB1-8798-4EA6-8180-C7C37EDDABB4}" srcOrd="0" destOrd="0" presId="urn:microsoft.com/office/officeart/2005/8/layout/hProcess6"/>
    <dgm:cxn modelId="{013175F6-CDB9-4C10-80E3-D5B4B1813284}" type="presParOf" srcId="{961E417E-EBC4-4752-9BEF-F776433B0C0C}" destId="{03DBB3A6-6421-4D1C-BF17-2ADE53703450}" srcOrd="1" destOrd="0" presId="urn:microsoft.com/office/officeart/2005/8/layout/hProcess6"/>
    <dgm:cxn modelId="{E71E30D1-AF22-4D88-BCF3-5365CC276ABE}" type="presParOf" srcId="{961E417E-EBC4-4752-9BEF-F776433B0C0C}" destId="{5C011C73-9B97-44F8-BEA0-502B15CFACCB}" srcOrd="2" destOrd="0" presId="urn:microsoft.com/office/officeart/2005/8/layout/hProcess6"/>
    <dgm:cxn modelId="{321C4A8D-FE20-48E5-8133-EBEE57226B04}" type="presParOf" srcId="{961E417E-EBC4-4752-9BEF-F776433B0C0C}" destId="{794EAF6D-EEAC-4F6E-AE3F-B3416EDA2B20}" srcOrd="3" destOrd="0" presId="urn:microsoft.com/office/officeart/2005/8/layout/hProcess6"/>
    <dgm:cxn modelId="{0CB01758-3065-4E36-9B90-795372EF9386}" type="presParOf" srcId="{44FC3AF3-4357-4B5D-B772-E0A4D1F77BC1}" destId="{42764443-69D9-4641-BE38-E5AAE520A78D}" srcOrd="7" destOrd="0" presId="urn:microsoft.com/office/officeart/2005/8/layout/hProcess6"/>
    <dgm:cxn modelId="{33E90474-29F1-4975-88E6-DA9538ED5E04}" type="presParOf" srcId="{44FC3AF3-4357-4B5D-B772-E0A4D1F77BC1}" destId="{2F6F3EB4-850E-469F-BFB6-6DBB14341F9F}" srcOrd="8" destOrd="0" presId="urn:microsoft.com/office/officeart/2005/8/layout/hProcess6"/>
    <dgm:cxn modelId="{48F65E53-D3AF-4E75-9D35-4E72E30964D6}" type="presParOf" srcId="{2F6F3EB4-850E-469F-BFB6-6DBB14341F9F}" destId="{B5664EE4-0DE0-45B4-9292-79AA42477070}" srcOrd="0" destOrd="0" presId="urn:microsoft.com/office/officeart/2005/8/layout/hProcess6"/>
    <dgm:cxn modelId="{02166665-B8A8-4565-8BEF-549F2D835FA7}" type="presParOf" srcId="{2F6F3EB4-850E-469F-BFB6-6DBB14341F9F}" destId="{4A94DAEC-0E92-426F-9E45-D52E9289EF53}" srcOrd="1" destOrd="0" presId="urn:microsoft.com/office/officeart/2005/8/layout/hProcess6"/>
    <dgm:cxn modelId="{F638405B-4208-4A17-8003-2707D1E268AE}" type="presParOf" srcId="{2F6F3EB4-850E-469F-BFB6-6DBB14341F9F}" destId="{A9B26179-2773-4F87-B355-47BEC3155129}" srcOrd="2" destOrd="0" presId="urn:microsoft.com/office/officeart/2005/8/layout/hProcess6"/>
    <dgm:cxn modelId="{CCC7FE05-A791-4E3D-9313-E62B8293363C}" type="presParOf" srcId="{2F6F3EB4-850E-469F-BFB6-6DBB14341F9F}" destId="{72400931-6E34-4A86-962C-87B09DCA093F}" srcOrd="3" destOrd="0" presId="urn:microsoft.com/office/officeart/2005/8/layout/hProcess6"/>
    <dgm:cxn modelId="{46F511CD-2971-4CA0-B08E-CF0913050A0B}" type="presParOf" srcId="{44FC3AF3-4357-4B5D-B772-E0A4D1F77BC1}" destId="{C654AD34-D5FE-47C3-BA08-6AC2336055E5}" srcOrd="9" destOrd="0" presId="urn:microsoft.com/office/officeart/2005/8/layout/hProcess6"/>
    <dgm:cxn modelId="{8422E773-2FA8-4949-9B68-826107B35632}" type="presParOf" srcId="{44FC3AF3-4357-4B5D-B772-E0A4D1F77BC1}" destId="{1BBF880F-87E9-4E68-9EF2-2A2BA4B2CC59}" srcOrd="10" destOrd="0" presId="urn:microsoft.com/office/officeart/2005/8/layout/hProcess6"/>
    <dgm:cxn modelId="{2F4BEF8D-EF16-40AF-BD62-1C7CAF7C9721}" type="presParOf" srcId="{1BBF880F-87E9-4E68-9EF2-2A2BA4B2CC59}" destId="{681F2058-A3F8-411D-8291-EEF91211D58F}" srcOrd="0" destOrd="0" presId="urn:microsoft.com/office/officeart/2005/8/layout/hProcess6"/>
    <dgm:cxn modelId="{23C26759-3C6D-4FDE-8D72-A51784FB0122}" type="presParOf" srcId="{1BBF880F-87E9-4E68-9EF2-2A2BA4B2CC59}" destId="{43828743-05E6-43CE-A484-215BFA621BF7}" srcOrd="1" destOrd="0" presId="urn:microsoft.com/office/officeart/2005/8/layout/hProcess6"/>
    <dgm:cxn modelId="{8B846DAB-D3CD-4A78-A615-8B478DDEB5FF}" type="presParOf" srcId="{1BBF880F-87E9-4E68-9EF2-2A2BA4B2CC59}" destId="{1BE83BCE-3EE7-456E-B3B6-236DC05F3596}" srcOrd="2" destOrd="0" presId="urn:microsoft.com/office/officeart/2005/8/layout/hProcess6"/>
    <dgm:cxn modelId="{EA3438B3-301A-433F-B933-5B3459B7E6B3}" type="presParOf" srcId="{1BBF880F-87E9-4E68-9EF2-2A2BA4B2CC59}" destId="{23199EB3-654C-4AEB-9F2A-2C458CCD51A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E1B102-1AA0-4654-9DF9-9C407ACC7F6F}" type="doc">
      <dgm:prSet loTypeId="urn:microsoft.com/office/officeart/2005/8/layout/hierarchy1" loCatId="hierarchy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2D2D15F-F4D4-475B-BD61-E501D1C578E0}">
      <dgm:prSet/>
      <dgm:spPr/>
      <dgm:t>
        <a:bodyPr/>
        <a:lstStyle/>
        <a:p>
          <a:r>
            <a:rPr lang="nb-NO"/>
            <a:t>Veiledning fra DMMH</a:t>
          </a:r>
          <a:endParaRPr lang="en-US"/>
        </a:p>
      </dgm:t>
    </dgm:pt>
    <dgm:pt modelId="{3F9974AD-2449-49B0-A35E-A4EAA0B81DDD}" type="parTrans" cxnId="{517C16E2-A8B7-46AF-A5AE-68F3CAB40EB5}">
      <dgm:prSet/>
      <dgm:spPr/>
      <dgm:t>
        <a:bodyPr/>
        <a:lstStyle/>
        <a:p>
          <a:endParaRPr lang="en-US"/>
        </a:p>
      </dgm:t>
    </dgm:pt>
    <dgm:pt modelId="{5541A89E-5F48-4193-A7DA-5624B1A0589F}" type="sibTrans" cxnId="{517C16E2-A8B7-46AF-A5AE-68F3CAB40EB5}">
      <dgm:prSet/>
      <dgm:spPr/>
      <dgm:t>
        <a:bodyPr/>
        <a:lstStyle/>
        <a:p>
          <a:endParaRPr lang="en-US"/>
        </a:p>
      </dgm:t>
    </dgm:pt>
    <dgm:pt modelId="{1D8FEC3F-77BC-485F-85F0-102FA40257B2}">
      <dgm:prSet/>
      <dgm:spPr/>
      <dgm:t>
        <a:bodyPr/>
        <a:lstStyle/>
        <a:p>
          <a:r>
            <a:rPr lang="nb-NO"/>
            <a:t>Utviklingsledere</a:t>
          </a:r>
          <a:endParaRPr lang="en-US"/>
        </a:p>
      </dgm:t>
    </dgm:pt>
    <dgm:pt modelId="{B719A040-B00F-4801-AC4F-A0D5AE9E8726}" type="parTrans" cxnId="{22497CC2-0AA3-482B-99B4-91CBD33258AD}">
      <dgm:prSet/>
      <dgm:spPr/>
      <dgm:t>
        <a:bodyPr/>
        <a:lstStyle/>
        <a:p>
          <a:endParaRPr lang="en-US"/>
        </a:p>
      </dgm:t>
    </dgm:pt>
    <dgm:pt modelId="{6552BDCA-925F-4275-8998-0233EC278EBE}" type="sibTrans" cxnId="{22497CC2-0AA3-482B-99B4-91CBD33258AD}">
      <dgm:prSet/>
      <dgm:spPr/>
      <dgm:t>
        <a:bodyPr/>
        <a:lstStyle/>
        <a:p>
          <a:endParaRPr lang="en-US"/>
        </a:p>
      </dgm:t>
    </dgm:pt>
    <dgm:pt modelId="{45C0F61D-974E-4812-A464-7CA0F9B9D9A4}">
      <dgm:prSet/>
      <dgm:spPr/>
      <dgm:t>
        <a:bodyPr/>
        <a:lstStyle/>
        <a:p>
          <a:r>
            <a:rPr lang="nb-NO"/>
            <a:t>Felles plattform og verktøy av dokumentasjon</a:t>
          </a:r>
          <a:endParaRPr lang="en-US"/>
        </a:p>
      </dgm:t>
    </dgm:pt>
    <dgm:pt modelId="{A591FC0E-DCF7-47B9-9689-F7CFD51C658F}" type="parTrans" cxnId="{3C007FEC-AD45-4FF1-8E6D-9E56581568AD}">
      <dgm:prSet/>
      <dgm:spPr/>
      <dgm:t>
        <a:bodyPr/>
        <a:lstStyle/>
        <a:p>
          <a:endParaRPr lang="en-US"/>
        </a:p>
      </dgm:t>
    </dgm:pt>
    <dgm:pt modelId="{93163E13-AFED-43DD-AF59-4306B43E3711}" type="sibTrans" cxnId="{3C007FEC-AD45-4FF1-8E6D-9E56581568AD}">
      <dgm:prSet/>
      <dgm:spPr/>
      <dgm:t>
        <a:bodyPr/>
        <a:lstStyle/>
        <a:p>
          <a:endParaRPr lang="en-US"/>
        </a:p>
      </dgm:t>
    </dgm:pt>
    <dgm:pt modelId="{91E7E080-3F03-4FB5-926B-FE2FACB51557}" type="pres">
      <dgm:prSet presAssocID="{E1E1B102-1AA0-4654-9DF9-9C407ACC7F6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E562E28-0708-40D1-951B-7CA4AFAA26C9}" type="pres">
      <dgm:prSet presAssocID="{A2D2D15F-F4D4-475B-BD61-E501D1C578E0}" presName="hierRoot1" presStyleCnt="0"/>
      <dgm:spPr/>
    </dgm:pt>
    <dgm:pt modelId="{01763EAB-87DD-4006-9BF1-D21A957B0817}" type="pres">
      <dgm:prSet presAssocID="{A2D2D15F-F4D4-475B-BD61-E501D1C578E0}" presName="composite" presStyleCnt="0"/>
      <dgm:spPr/>
    </dgm:pt>
    <dgm:pt modelId="{1FC0A968-6D21-4860-B613-1C065D29CDF8}" type="pres">
      <dgm:prSet presAssocID="{A2D2D15F-F4D4-475B-BD61-E501D1C578E0}" presName="background" presStyleLbl="node0" presStyleIdx="0" presStyleCnt="3"/>
      <dgm:spPr/>
    </dgm:pt>
    <dgm:pt modelId="{CF98C96B-A1AA-4446-BDFF-69E7F8004A56}" type="pres">
      <dgm:prSet presAssocID="{A2D2D15F-F4D4-475B-BD61-E501D1C578E0}" presName="text" presStyleLbl="fgAcc0" presStyleIdx="0" presStyleCnt="3" custLinFactX="16667" custLinFactNeighborX="100000" custLinFactNeighborY="-7078">
        <dgm:presLayoutVars>
          <dgm:chPref val="3"/>
        </dgm:presLayoutVars>
      </dgm:prSet>
      <dgm:spPr/>
    </dgm:pt>
    <dgm:pt modelId="{E3A68443-6E4F-4AE7-8845-6E4612D8186D}" type="pres">
      <dgm:prSet presAssocID="{A2D2D15F-F4D4-475B-BD61-E501D1C578E0}" presName="hierChild2" presStyleCnt="0"/>
      <dgm:spPr/>
    </dgm:pt>
    <dgm:pt modelId="{0F673441-449C-4715-AD6A-8D71B745D6B4}" type="pres">
      <dgm:prSet presAssocID="{1D8FEC3F-77BC-485F-85F0-102FA40257B2}" presName="hierRoot1" presStyleCnt="0"/>
      <dgm:spPr/>
    </dgm:pt>
    <dgm:pt modelId="{F516D107-5A9A-4C3D-92FB-762B067508B7}" type="pres">
      <dgm:prSet presAssocID="{1D8FEC3F-77BC-485F-85F0-102FA40257B2}" presName="composite" presStyleCnt="0"/>
      <dgm:spPr/>
    </dgm:pt>
    <dgm:pt modelId="{D3EED940-F707-48EA-8C7F-B3AA7C4E27D4}" type="pres">
      <dgm:prSet presAssocID="{1D8FEC3F-77BC-485F-85F0-102FA40257B2}" presName="background" presStyleLbl="node0" presStyleIdx="1" presStyleCnt="3"/>
      <dgm:spPr/>
    </dgm:pt>
    <dgm:pt modelId="{2F864066-4D72-46E8-9274-93005C6E6559}" type="pres">
      <dgm:prSet presAssocID="{1D8FEC3F-77BC-485F-85F0-102FA40257B2}" presName="text" presStyleLbl="fgAcc0" presStyleIdx="1" presStyleCnt="3" custLinFactX="-43491" custLinFactNeighborX="-100000" custLinFactNeighborY="-595">
        <dgm:presLayoutVars>
          <dgm:chPref val="3"/>
        </dgm:presLayoutVars>
      </dgm:prSet>
      <dgm:spPr/>
    </dgm:pt>
    <dgm:pt modelId="{EB41F066-AFBA-42CE-8F6A-AA74138E3FF3}" type="pres">
      <dgm:prSet presAssocID="{1D8FEC3F-77BC-485F-85F0-102FA40257B2}" presName="hierChild2" presStyleCnt="0"/>
      <dgm:spPr/>
    </dgm:pt>
    <dgm:pt modelId="{D36C8226-C8C4-4388-A52D-309AA516D650}" type="pres">
      <dgm:prSet presAssocID="{45C0F61D-974E-4812-A464-7CA0F9B9D9A4}" presName="hierRoot1" presStyleCnt="0"/>
      <dgm:spPr/>
    </dgm:pt>
    <dgm:pt modelId="{EF9E19C0-B839-43CD-8634-69D86DA35F73}" type="pres">
      <dgm:prSet presAssocID="{45C0F61D-974E-4812-A464-7CA0F9B9D9A4}" presName="composite" presStyleCnt="0"/>
      <dgm:spPr/>
    </dgm:pt>
    <dgm:pt modelId="{D6B5E0AF-27B1-49FB-A50F-8F01F701E94A}" type="pres">
      <dgm:prSet presAssocID="{45C0F61D-974E-4812-A464-7CA0F9B9D9A4}" presName="background" presStyleLbl="node0" presStyleIdx="2" presStyleCnt="3"/>
      <dgm:spPr/>
    </dgm:pt>
    <dgm:pt modelId="{73840BA8-3194-45F2-9A09-B7CFCF10A1C2}" type="pres">
      <dgm:prSet presAssocID="{45C0F61D-974E-4812-A464-7CA0F9B9D9A4}" presName="text" presStyleLbl="fgAcc0" presStyleIdx="2" presStyleCnt="3">
        <dgm:presLayoutVars>
          <dgm:chPref val="3"/>
        </dgm:presLayoutVars>
      </dgm:prSet>
      <dgm:spPr/>
    </dgm:pt>
    <dgm:pt modelId="{0882D619-5718-43F3-B56A-344C0E1515BB}" type="pres">
      <dgm:prSet presAssocID="{45C0F61D-974E-4812-A464-7CA0F9B9D9A4}" presName="hierChild2" presStyleCnt="0"/>
      <dgm:spPr/>
    </dgm:pt>
  </dgm:ptLst>
  <dgm:cxnLst>
    <dgm:cxn modelId="{0998F74C-0E1F-459F-BA1D-B1580D3E8DA2}" type="presOf" srcId="{A2D2D15F-F4D4-475B-BD61-E501D1C578E0}" destId="{CF98C96B-A1AA-4446-BDFF-69E7F8004A56}" srcOrd="0" destOrd="0" presId="urn:microsoft.com/office/officeart/2005/8/layout/hierarchy1"/>
    <dgm:cxn modelId="{F9E2DF52-099E-48A3-B837-0AA577312AB6}" type="presOf" srcId="{1D8FEC3F-77BC-485F-85F0-102FA40257B2}" destId="{2F864066-4D72-46E8-9274-93005C6E6559}" srcOrd="0" destOrd="0" presId="urn:microsoft.com/office/officeart/2005/8/layout/hierarchy1"/>
    <dgm:cxn modelId="{9F178B9D-FD18-4C8E-BB71-984D5F914566}" type="presOf" srcId="{45C0F61D-974E-4812-A464-7CA0F9B9D9A4}" destId="{73840BA8-3194-45F2-9A09-B7CFCF10A1C2}" srcOrd="0" destOrd="0" presId="urn:microsoft.com/office/officeart/2005/8/layout/hierarchy1"/>
    <dgm:cxn modelId="{22497CC2-0AA3-482B-99B4-91CBD33258AD}" srcId="{E1E1B102-1AA0-4654-9DF9-9C407ACC7F6F}" destId="{1D8FEC3F-77BC-485F-85F0-102FA40257B2}" srcOrd="1" destOrd="0" parTransId="{B719A040-B00F-4801-AC4F-A0D5AE9E8726}" sibTransId="{6552BDCA-925F-4275-8998-0233EC278EBE}"/>
    <dgm:cxn modelId="{517C16E2-A8B7-46AF-A5AE-68F3CAB40EB5}" srcId="{E1E1B102-1AA0-4654-9DF9-9C407ACC7F6F}" destId="{A2D2D15F-F4D4-475B-BD61-E501D1C578E0}" srcOrd="0" destOrd="0" parTransId="{3F9974AD-2449-49B0-A35E-A4EAA0B81DDD}" sibTransId="{5541A89E-5F48-4193-A7DA-5624B1A0589F}"/>
    <dgm:cxn modelId="{3C007FEC-AD45-4FF1-8E6D-9E56581568AD}" srcId="{E1E1B102-1AA0-4654-9DF9-9C407ACC7F6F}" destId="{45C0F61D-974E-4812-A464-7CA0F9B9D9A4}" srcOrd="2" destOrd="0" parTransId="{A591FC0E-DCF7-47B9-9689-F7CFD51C658F}" sibTransId="{93163E13-AFED-43DD-AF59-4306B43E3711}"/>
    <dgm:cxn modelId="{CD5F40FF-F2D3-475D-A50E-EE2A1FE48319}" type="presOf" srcId="{E1E1B102-1AA0-4654-9DF9-9C407ACC7F6F}" destId="{91E7E080-3F03-4FB5-926B-FE2FACB51557}" srcOrd="0" destOrd="0" presId="urn:microsoft.com/office/officeart/2005/8/layout/hierarchy1"/>
    <dgm:cxn modelId="{DF9E33DB-CCB0-42A7-A320-0386CE2857EF}" type="presParOf" srcId="{91E7E080-3F03-4FB5-926B-FE2FACB51557}" destId="{AE562E28-0708-40D1-951B-7CA4AFAA26C9}" srcOrd="0" destOrd="0" presId="urn:microsoft.com/office/officeart/2005/8/layout/hierarchy1"/>
    <dgm:cxn modelId="{63C31A64-D88B-46C8-9FC7-1368F46731B1}" type="presParOf" srcId="{AE562E28-0708-40D1-951B-7CA4AFAA26C9}" destId="{01763EAB-87DD-4006-9BF1-D21A957B0817}" srcOrd="0" destOrd="0" presId="urn:microsoft.com/office/officeart/2005/8/layout/hierarchy1"/>
    <dgm:cxn modelId="{7933AB8D-A15B-47A0-B387-07D0BA31BBF6}" type="presParOf" srcId="{01763EAB-87DD-4006-9BF1-D21A957B0817}" destId="{1FC0A968-6D21-4860-B613-1C065D29CDF8}" srcOrd="0" destOrd="0" presId="urn:microsoft.com/office/officeart/2005/8/layout/hierarchy1"/>
    <dgm:cxn modelId="{29E244DA-FED5-4D18-99AF-AF79C9EE89ED}" type="presParOf" srcId="{01763EAB-87DD-4006-9BF1-D21A957B0817}" destId="{CF98C96B-A1AA-4446-BDFF-69E7F8004A56}" srcOrd="1" destOrd="0" presId="urn:microsoft.com/office/officeart/2005/8/layout/hierarchy1"/>
    <dgm:cxn modelId="{AF7D1B76-DB16-4DE7-B1C8-1E9F60F6F0FD}" type="presParOf" srcId="{AE562E28-0708-40D1-951B-7CA4AFAA26C9}" destId="{E3A68443-6E4F-4AE7-8845-6E4612D8186D}" srcOrd="1" destOrd="0" presId="urn:microsoft.com/office/officeart/2005/8/layout/hierarchy1"/>
    <dgm:cxn modelId="{A0B1B4C5-4567-400D-ACA9-997999CEE863}" type="presParOf" srcId="{91E7E080-3F03-4FB5-926B-FE2FACB51557}" destId="{0F673441-449C-4715-AD6A-8D71B745D6B4}" srcOrd="1" destOrd="0" presId="urn:microsoft.com/office/officeart/2005/8/layout/hierarchy1"/>
    <dgm:cxn modelId="{62AA6735-2A45-4839-A3C5-B45C869CB0CE}" type="presParOf" srcId="{0F673441-449C-4715-AD6A-8D71B745D6B4}" destId="{F516D107-5A9A-4C3D-92FB-762B067508B7}" srcOrd="0" destOrd="0" presId="urn:microsoft.com/office/officeart/2005/8/layout/hierarchy1"/>
    <dgm:cxn modelId="{559975E7-8921-49EB-AA98-DC7832CEC8F0}" type="presParOf" srcId="{F516D107-5A9A-4C3D-92FB-762B067508B7}" destId="{D3EED940-F707-48EA-8C7F-B3AA7C4E27D4}" srcOrd="0" destOrd="0" presId="urn:microsoft.com/office/officeart/2005/8/layout/hierarchy1"/>
    <dgm:cxn modelId="{83AE9CC9-9457-4BE5-BD2C-E2403DD2090C}" type="presParOf" srcId="{F516D107-5A9A-4C3D-92FB-762B067508B7}" destId="{2F864066-4D72-46E8-9274-93005C6E6559}" srcOrd="1" destOrd="0" presId="urn:microsoft.com/office/officeart/2005/8/layout/hierarchy1"/>
    <dgm:cxn modelId="{5CC46972-CC0E-4514-87CE-C1DF93A6D7EF}" type="presParOf" srcId="{0F673441-449C-4715-AD6A-8D71B745D6B4}" destId="{EB41F066-AFBA-42CE-8F6A-AA74138E3FF3}" srcOrd="1" destOrd="0" presId="urn:microsoft.com/office/officeart/2005/8/layout/hierarchy1"/>
    <dgm:cxn modelId="{5573BEEC-1C0F-4DE9-BA44-3F6A4FA83598}" type="presParOf" srcId="{91E7E080-3F03-4FB5-926B-FE2FACB51557}" destId="{D36C8226-C8C4-4388-A52D-309AA516D650}" srcOrd="2" destOrd="0" presId="urn:microsoft.com/office/officeart/2005/8/layout/hierarchy1"/>
    <dgm:cxn modelId="{282A8FE4-1D05-4E34-ABA0-E6DCDDDED2A7}" type="presParOf" srcId="{D36C8226-C8C4-4388-A52D-309AA516D650}" destId="{EF9E19C0-B839-43CD-8634-69D86DA35F73}" srcOrd="0" destOrd="0" presId="urn:microsoft.com/office/officeart/2005/8/layout/hierarchy1"/>
    <dgm:cxn modelId="{88BC80C2-EC86-4353-8863-A7D385AF00FB}" type="presParOf" srcId="{EF9E19C0-B839-43CD-8634-69D86DA35F73}" destId="{D6B5E0AF-27B1-49FB-A50F-8F01F701E94A}" srcOrd="0" destOrd="0" presId="urn:microsoft.com/office/officeart/2005/8/layout/hierarchy1"/>
    <dgm:cxn modelId="{03ABC7E9-B8E6-47BA-8BCE-F4D0ACD45FD6}" type="presParOf" srcId="{EF9E19C0-B839-43CD-8634-69D86DA35F73}" destId="{73840BA8-3194-45F2-9A09-B7CFCF10A1C2}" srcOrd="1" destOrd="0" presId="urn:microsoft.com/office/officeart/2005/8/layout/hierarchy1"/>
    <dgm:cxn modelId="{47E7B888-F70F-4444-A6A7-5643E33AB209}" type="presParOf" srcId="{D36C8226-C8C4-4388-A52D-309AA516D650}" destId="{0882D619-5718-43F3-B56A-344C0E1515B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E9FEC-4DE9-4F29-A4D5-31545490CFD3}">
      <dsp:nvSpPr>
        <dsp:cNvPr id="0" name=""/>
        <dsp:cNvSpPr/>
      </dsp:nvSpPr>
      <dsp:spPr>
        <a:xfrm>
          <a:off x="567786" y="1447217"/>
          <a:ext cx="1133667" cy="93325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6350" bIns="3175" numCol="1" spcCol="1270" anchor="ctr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500" kern="1200"/>
            <a:t>Utviklings-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500" kern="1200"/>
            <a:t>prosesser med alle ansatte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500" kern="1200"/>
            <a:t>Resultatledelse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500" kern="1200"/>
            <a:t>KOM barnehage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500" kern="1200"/>
            <a:t>Videreutdanning</a:t>
          </a:r>
        </a:p>
      </dsp:txBody>
      <dsp:txXfrm>
        <a:off x="851203" y="1587205"/>
        <a:ext cx="552663" cy="653279"/>
      </dsp:txXfrm>
    </dsp:sp>
    <dsp:sp modelId="{B6977AAE-46F8-43B3-9471-51CD50E6D417}">
      <dsp:nvSpPr>
        <dsp:cNvPr id="0" name=""/>
        <dsp:cNvSpPr/>
      </dsp:nvSpPr>
      <dsp:spPr>
        <a:xfrm>
          <a:off x="193203" y="1675066"/>
          <a:ext cx="533822" cy="533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kern="1200"/>
            <a:t>Fram til 2014</a:t>
          </a:r>
        </a:p>
      </dsp:txBody>
      <dsp:txXfrm>
        <a:off x="271379" y="1753242"/>
        <a:ext cx="377470" cy="377470"/>
      </dsp:txXfrm>
    </dsp:sp>
    <dsp:sp modelId="{CAA67825-2FF3-4B20-9AD3-8E59488AAF37}">
      <dsp:nvSpPr>
        <dsp:cNvPr id="0" name=""/>
        <dsp:cNvSpPr/>
      </dsp:nvSpPr>
      <dsp:spPr>
        <a:xfrm>
          <a:off x="2990538" y="1390942"/>
          <a:ext cx="830798" cy="93325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6350" bIns="3175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b-NO" sz="500" kern="1200"/>
            <a:t>Kompetanse for framtidens barnehage</a:t>
          </a:r>
        </a:p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nb-NO" sz="500" kern="1200"/>
            <a:t>2014-2020</a:t>
          </a:r>
        </a:p>
      </dsp:txBody>
      <dsp:txXfrm>
        <a:off x="3198238" y="1530930"/>
        <a:ext cx="405014" cy="653279"/>
      </dsp:txXfrm>
    </dsp:sp>
    <dsp:sp modelId="{28DC53DC-5803-4A27-9BAC-64BCA3EE40BE}">
      <dsp:nvSpPr>
        <dsp:cNvPr id="0" name=""/>
        <dsp:cNvSpPr/>
      </dsp:nvSpPr>
      <dsp:spPr>
        <a:xfrm>
          <a:off x="2570036" y="1661000"/>
          <a:ext cx="533822" cy="533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kern="1200"/>
            <a:t>2014</a:t>
          </a:r>
        </a:p>
      </dsp:txBody>
      <dsp:txXfrm>
        <a:off x="2648212" y="1739176"/>
        <a:ext cx="377470" cy="377470"/>
      </dsp:txXfrm>
    </dsp:sp>
    <dsp:sp modelId="{A8D450EA-D1EB-4C95-A56F-33137AA7B173}">
      <dsp:nvSpPr>
        <dsp:cNvPr id="0" name=""/>
        <dsp:cNvSpPr/>
      </dsp:nvSpPr>
      <dsp:spPr>
        <a:xfrm>
          <a:off x="4794473" y="1456858"/>
          <a:ext cx="1067644" cy="93325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6350" bIns="3175" numCol="1" spcCol="1270" anchor="ctr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500" kern="1200"/>
            <a:t>Barnehage-basert kompetanse-utvikling 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500" kern="1200"/>
            <a:t>Et godt språkmiljø for alle barn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500" kern="1200"/>
            <a:t>Veiledning </a:t>
          </a:r>
          <a:r>
            <a:rPr lang="nb-NO" sz="500" kern="1200" err="1"/>
            <a:t>Dmmh</a:t>
          </a:r>
          <a:endParaRPr lang="nb-NO" sz="500" kern="1200"/>
        </a:p>
      </dsp:txBody>
      <dsp:txXfrm>
        <a:off x="5061384" y="1596846"/>
        <a:ext cx="520476" cy="653279"/>
      </dsp:txXfrm>
    </dsp:sp>
    <dsp:sp modelId="{893A84CA-1ADD-4804-AE55-69AEED0EFD69}">
      <dsp:nvSpPr>
        <dsp:cNvPr id="0" name=""/>
        <dsp:cNvSpPr/>
      </dsp:nvSpPr>
      <dsp:spPr>
        <a:xfrm>
          <a:off x="4393348" y="1632862"/>
          <a:ext cx="533822" cy="533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kern="1200"/>
            <a:t>2016-2018</a:t>
          </a:r>
        </a:p>
      </dsp:txBody>
      <dsp:txXfrm>
        <a:off x="4471524" y="1711038"/>
        <a:ext cx="377470" cy="377470"/>
      </dsp:txXfrm>
    </dsp:sp>
    <dsp:sp modelId="{03DBB3A6-6421-4D1C-BF17-2ADE53703450}">
      <dsp:nvSpPr>
        <dsp:cNvPr id="0" name=""/>
        <dsp:cNvSpPr/>
      </dsp:nvSpPr>
      <dsp:spPr>
        <a:xfrm>
          <a:off x="902936" y="2791077"/>
          <a:ext cx="1074423" cy="93325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6350" bIns="3175" numCol="1" spcCol="1270" anchor="ctr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500" kern="1200"/>
            <a:t>REKOM 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b-NO" sz="500" kern="1200"/>
            <a:t>Verdigrunn-laget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b-NO" sz="500" kern="1200"/>
            <a:t>Veiledning/</a:t>
          </a:r>
          <a:r>
            <a:rPr lang="nb-NO" sz="500" kern="1200" err="1"/>
            <a:t>sam-skaping</a:t>
          </a:r>
          <a:r>
            <a:rPr lang="nb-NO" sz="500" kern="1200"/>
            <a:t> </a:t>
          </a:r>
          <a:r>
            <a:rPr lang="nb-NO" sz="500" kern="1200" err="1"/>
            <a:t>Dmmh</a:t>
          </a:r>
          <a:endParaRPr lang="nb-NO" sz="500" kern="1200"/>
        </a:p>
      </dsp:txBody>
      <dsp:txXfrm>
        <a:off x="1171542" y="2931065"/>
        <a:ext cx="523781" cy="653279"/>
      </dsp:txXfrm>
    </dsp:sp>
    <dsp:sp modelId="{794EAF6D-EEAC-4F6E-AE3F-B3416EDA2B20}">
      <dsp:nvSpPr>
        <dsp:cNvPr id="0" name=""/>
        <dsp:cNvSpPr/>
      </dsp:nvSpPr>
      <dsp:spPr>
        <a:xfrm>
          <a:off x="638822" y="2990788"/>
          <a:ext cx="533822" cy="533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kern="1200"/>
            <a:t>2019-2022</a:t>
          </a:r>
        </a:p>
      </dsp:txBody>
      <dsp:txXfrm>
        <a:off x="716998" y="3068964"/>
        <a:ext cx="377470" cy="377470"/>
      </dsp:txXfrm>
    </dsp:sp>
    <dsp:sp modelId="{4A94DAEC-0E92-426F-9E45-D52E9289EF53}">
      <dsp:nvSpPr>
        <dsp:cNvPr id="0" name=""/>
        <dsp:cNvSpPr/>
      </dsp:nvSpPr>
      <dsp:spPr>
        <a:xfrm>
          <a:off x="3231842" y="2791077"/>
          <a:ext cx="1067644" cy="93325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6350" bIns="3175" numCol="1" spcCol="1270" anchor="ctr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b-NO" sz="500" kern="1200"/>
            <a:t>REKOM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b-NO" sz="500" kern="1200"/>
            <a:t>Kompetanseløftet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b-NO" sz="500" kern="1200"/>
            <a:t>Inkludering-analysen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nb-NO" sz="500" kern="1200"/>
        </a:p>
      </dsp:txBody>
      <dsp:txXfrm>
        <a:off x="3498753" y="2931065"/>
        <a:ext cx="520476" cy="653279"/>
      </dsp:txXfrm>
    </dsp:sp>
    <dsp:sp modelId="{72400931-6E34-4A86-962C-87B09DCA093F}">
      <dsp:nvSpPr>
        <dsp:cNvPr id="0" name=""/>
        <dsp:cNvSpPr/>
      </dsp:nvSpPr>
      <dsp:spPr>
        <a:xfrm>
          <a:off x="2943829" y="2990788"/>
          <a:ext cx="533822" cy="533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kern="1200"/>
            <a:t>Høsten 2022</a:t>
          </a:r>
        </a:p>
      </dsp:txBody>
      <dsp:txXfrm>
        <a:off x="3022005" y="3068964"/>
        <a:ext cx="377470" cy="377470"/>
      </dsp:txXfrm>
    </dsp:sp>
    <dsp:sp modelId="{43828743-05E6-43CE-A484-215BFA621BF7}">
      <dsp:nvSpPr>
        <dsp:cNvPr id="0" name=""/>
        <dsp:cNvSpPr/>
      </dsp:nvSpPr>
      <dsp:spPr>
        <a:xfrm>
          <a:off x="5912931" y="2791077"/>
          <a:ext cx="1067644" cy="93325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6350" bIns="3175" numCol="1" spcCol="1270" anchor="ctr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b-NO" sz="500" kern="1200"/>
            <a:t>REKOM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b-NO" sz="500" kern="1200"/>
            <a:t>Kompetanseløftet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b-NO" sz="500" kern="1200"/>
            <a:t>Inkludering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b-NO" sz="500" kern="1200"/>
            <a:t>Utviklings-prosess Ny barnehage</a:t>
          </a:r>
        </a:p>
      </dsp:txBody>
      <dsp:txXfrm>
        <a:off x="6179843" y="2931065"/>
        <a:ext cx="520476" cy="653279"/>
      </dsp:txXfrm>
    </dsp:sp>
    <dsp:sp modelId="{23199EB3-654C-4AEB-9F2A-2C458CCD51A2}">
      <dsp:nvSpPr>
        <dsp:cNvPr id="0" name=""/>
        <dsp:cNvSpPr/>
      </dsp:nvSpPr>
      <dsp:spPr>
        <a:xfrm>
          <a:off x="5604169" y="2990788"/>
          <a:ext cx="533822" cy="533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800" kern="1200"/>
            <a:t>2023 til d.d</a:t>
          </a:r>
        </a:p>
      </dsp:txBody>
      <dsp:txXfrm>
        <a:off x="5682345" y="3068964"/>
        <a:ext cx="377470" cy="377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0A968-6D21-4860-B613-1C065D29CDF8}">
      <dsp:nvSpPr>
        <dsp:cNvPr id="0" name=""/>
        <dsp:cNvSpPr/>
      </dsp:nvSpPr>
      <dsp:spPr>
        <a:xfrm>
          <a:off x="2520597" y="735111"/>
          <a:ext cx="2160506" cy="13719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F98C96B-A1AA-4446-BDFF-69E7F8004A56}">
      <dsp:nvSpPr>
        <dsp:cNvPr id="0" name=""/>
        <dsp:cNvSpPr/>
      </dsp:nvSpPr>
      <dsp:spPr>
        <a:xfrm>
          <a:off x="2760654" y="963165"/>
          <a:ext cx="2160506" cy="13719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Veiledning fra DMMH</a:t>
          </a:r>
          <a:endParaRPr lang="en-US" sz="2100" kern="1200"/>
        </a:p>
      </dsp:txBody>
      <dsp:txXfrm>
        <a:off x="2800836" y="1003347"/>
        <a:ext cx="2080142" cy="1291557"/>
      </dsp:txXfrm>
    </dsp:sp>
    <dsp:sp modelId="{D3EED940-F707-48EA-8C7F-B3AA7C4E27D4}">
      <dsp:nvSpPr>
        <dsp:cNvPr id="0" name=""/>
        <dsp:cNvSpPr/>
      </dsp:nvSpPr>
      <dsp:spPr>
        <a:xfrm>
          <a:off x="-240056" y="824053"/>
          <a:ext cx="2160506" cy="13719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F864066-4D72-46E8-9274-93005C6E6559}">
      <dsp:nvSpPr>
        <dsp:cNvPr id="0" name=""/>
        <dsp:cNvSpPr/>
      </dsp:nvSpPr>
      <dsp:spPr>
        <a:xfrm>
          <a:off x="0" y="1052107"/>
          <a:ext cx="2160506" cy="13719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Utviklingsledere</a:t>
          </a:r>
          <a:endParaRPr lang="en-US" sz="2100" kern="1200"/>
        </a:p>
      </dsp:txBody>
      <dsp:txXfrm>
        <a:off x="40182" y="1092289"/>
        <a:ext cx="2080142" cy="1291557"/>
      </dsp:txXfrm>
    </dsp:sp>
    <dsp:sp modelId="{D6B5E0AF-27B1-49FB-A50F-8F01F701E94A}">
      <dsp:nvSpPr>
        <dsp:cNvPr id="0" name=""/>
        <dsp:cNvSpPr/>
      </dsp:nvSpPr>
      <dsp:spPr>
        <a:xfrm>
          <a:off x="5281237" y="832216"/>
          <a:ext cx="2160506" cy="13719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840BA8-3194-45F2-9A09-B7CFCF10A1C2}">
      <dsp:nvSpPr>
        <dsp:cNvPr id="0" name=""/>
        <dsp:cNvSpPr/>
      </dsp:nvSpPr>
      <dsp:spPr>
        <a:xfrm>
          <a:off x="5521293" y="1060269"/>
          <a:ext cx="2160506" cy="13719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100" kern="1200"/>
            <a:t>Felles plattform og verktøy av dokumentasjon</a:t>
          </a:r>
          <a:endParaRPr lang="en-US" sz="2100" kern="1200"/>
        </a:p>
      </dsp:txBody>
      <dsp:txXfrm>
        <a:off x="5561475" y="1100451"/>
        <a:ext cx="2080142" cy="12915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139aa5694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139aa5694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139aa5694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139aa5694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139aa5694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139aa5694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139aa5694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139aa5694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139aa5694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139aa56940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139aa5694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139aa5694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139aa56940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139aa56940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139aa56940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139aa56940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913475" y="1741725"/>
            <a:ext cx="4918800" cy="105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913500" y="2834125"/>
            <a:ext cx="4918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nb-NO"/>
              <a:t>Klikk for å redigere undertittelstil i malen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title" hasCustomPrompt="1"/>
          </p:nvPr>
        </p:nvSpPr>
        <p:spPr>
          <a:xfrm>
            <a:off x="1037425" y="1590000"/>
            <a:ext cx="35373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luttning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>
            <a:spLocks noGrp="1"/>
          </p:cNvSpPr>
          <p:nvPr>
            <p:ph type="title"/>
          </p:nvPr>
        </p:nvSpPr>
        <p:spPr>
          <a:xfrm>
            <a:off x="3214500" y="2108850"/>
            <a:ext cx="43707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ubTitle" idx="1"/>
          </p:nvPr>
        </p:nvSpPr>
        <p:spPr>
          <a:xfrm>
            <a:off x="3214500" y="2510550"/>
            <a:ext cx="3918900" cy="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r>
              <a:rPr lang="nb-NO"/>
              <a:t>Klikk for å redigere undertittelstil i malen</a:t>
            </a:r>
            <a:endParaRPr/>
          </a:p>
        </p:txBody>
      </p:sp>
      <p:sp>
        <p:nvSpPr>
          <p:cNvPr id="54" name="Google Shape;54;p14"/>
          <p:cNvSpPr/>
          <p:nvPr/>
        </p:nvSpPr>
        <p:spPr>
          <a:xfrm>
            <a:off x="752600" y="4666075"/>
            <a:ext cx="1510500" cy="401700"/>
          </a:xfrm>
          <a:prstGeom prst="rect">
            <a:avLst/>
          </a:prstGeom>
          <a:solidFill>
            <a:srgbClr val="E53D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4"/>
          <p:cNvSpPr/>
          <p:nvPr/>
        </p:nvSpPr>
        <p:spPr>
          <a:xfrm>
            <a:off x="4182250" y="4666075"/>
            <a:ext cx="1510500" cy="401700"/>
          </a:xfrm>
          <a:prstGeom prst="rect">
            <a:avLst/>
          </a:prstGeom>
          <a:solidFill>
            <a:srgbClr val="E53D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4"/>
          <p:cNvSpPr/>
          <p:nvPr/>
        </p:nvSpPr>
        <p:spPr>
          <a:xfrm>
            <a:off x="7095850" y="4666075"/>
            <a:ext cx="1806300" cy="401700"/>
          </a:xfrm>
          <a:prstGeom prst="rect">
            <a:avLst/>
          </a:prstGeom>
          <a:solidFill>
            <a:srgbClr val="E53D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4" title="Ditt navn"/>
          <p:cNvSpPr txBox="1">
            <a:spLocks noGrp="1"/>
          </p:cNvSpPr>
          <p:nvPr>
            <p:ph type="subTitle" idx="2"/>
          </p:nvPr>
        </p:nvSpPr>
        <p:spPr>
          <a:xfrm>
            <a:off x="725725" y="4614275"/>
            <a:ext cx="1327800" cy="32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ECDA"/>
              </a:buClr>
              <a:buSzPts val="800"/>
              <a:buNone/>
              <a:defRPr sz="800">
                <a:solidFill>
                  <a:srgbClr val="FFECD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ECDA"/>
              </a:buClr>
              <a:buSzPts val="1400"/>
              <a:buNone/>
              <a:defRPr>
                <a:solidFill>
                  <a:srgbClr val="FFECD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ECDA"/>
              </a:buClr>
              <a:buSzPts val="1400"/>
              <a:buNone/>
              <a:defRPr>
                <a:solidFill>
                  <a:srgbClr val="FFECD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ECDA"/>
              </a:buClr>
              <a:buSzPts val="1400"/>
              <a:buNone/>
              <a:defRPr>
                <a:solidFill>
                  <a:srgbClr val="FFECD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ECDA"/>
              </a:buClr>
              <a:buSzPts val="1400"/>
              <a:buNone/>
              <a:defRPr>
                <a:solidFill>
                  <a:srgbClr val="FFECD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ECDA"/>
              </a:buClr>
              <a:buSzPts val="1400"/>
              <a:buNone/>
              <a:defRPr>
                <a:solidFill>
                  <a:srgbClr val="FFECD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ECDA"/>
              </a:buClr>
              <a:buSzPts val="1400"/>
              <a:buNone/>
              <a:defRPr>
                <a:solidFill>
                  <a:srgbClr val="FFECD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ECDA"/>
              </a:buClr>
              <a:buSzPts val="1400"/>
              <a:buNone/>
              <a:defRPr>
                <a:solidFill>
                  <a:srgbClr val="FFECD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ECDA"/>
              </a:buClr>
              <a:buSzPts val="1400"/>
              <a:buNone/>
              <a:defRPr>
                <a:solidFill>
                  <a:srgbClr val="FFECDA"/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/>
          </a:p>
        </p:txBody>
      </p:sp>
      <p:sp>
        <p:nvSpPr>
          <p:cNvPr id="58" name="Google Shape;58;p14" title="Ditt navn"/>
          <p:cNvSpPr txBox="1">
            <a:spLocks noGrp="1"/>
          </p:cNvSpPr>
          <p:nvPr>
            <p:ph type="subTitle" idx="3"/>
          </p:nvPr>
        </p:nvSpPr>
        <p:spPr>
          <a:xfrm>
            <a:off x="4214525" y="4614275"/>
            <a:ext cx="1327800" cy="32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ECDA"/>
              </a:buClr>
              <a:buSzPts val="800"/>
              <a:buNone/>
              <a:defRPr sz="800">
                <a:solidFill>
                  <a:srgbClr val="FFECD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ECDA"/>
              </a:buClr>
              <a:buSzPts val="1400"/>
              <a:buNone/>
              <a:defRPr>
                <a:solidFill>
                  <a:srgbClr val="FFECD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ECDA"/>
              </a:buClr>
              <a:buSzPts val="1400"/>
              <a:buNone/>
              <a:defRPr>
                <a:solidFill>
                  <a:srgbClr val="FFECD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ECDA"/>
              </a:buClr>
              <a:buSzPts val="1400"/>
              <a:buNone/>
              <a:defRPr>
                <a:solidFill>
                  <a:srgbClr val="FFECD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ECDA"/>
              </a:buClr>
              <a:buSzPts val="1400"/>
              <a:buNone/>
              <a:defRPr>
                <a:solidFill>
                  <a:srgbClr val="FFECD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ECDA"/>
              </a:buClr>
              <a:buSzPts val="1400"/>
              <a:buNone/>
              <a:defRPr>
                <a:solidFill>
                  <a:srgbClr val="FFECD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ECDA"/>
              </a:buClr>
              <a:buSzPts val="1400"/>
              <a:buNone/>
              <a:defRPr>
                <a:solidFill>
                  <a:srgbClr val="FFECD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ECDA"/>
              </a:buClr>
              <a:buSzPts val="1400"/>
              <a:buNone/>
              <a:defRPr>
                <a:solidFill>
                  <a:srgbClr val="FFECD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ECDA"/>
              </a:buClr>
              <a:buSzPts val="1400"/>
              <a:buNone/>
              <a:defRPr>
                <a:solidFill>
                  <a:srgbClr val="FFECDA"/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/>
          </a:p>
        </p:txBody>
      </p:sp>
      <p:sp>
        <p:nvSpPr>
          <p:cNvPr id="59" name="Google Shape;59;p14" title="Ditt navn"/>
          <p:cNvSpPr txBox="1">
            <a:spLocks noGrp="1"/>
          </p:cNvSpPr>
          <p:nvPr>
            <p:ph type="subTitle" idx="4"/>
          </p:nvPr>
        </p:nvSpPr>
        <p:spPr>
          <a:xfrm>
            <a:off x="7058250" y="4614275"/>
            <a:ext cx="1327800" cy="32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ECDA"/>
              </a:buClr>
              <a:buSzPts val="800"/>
              <a:buNone/>
              <a:defRPr sz="800">
                <a:solidFill>
                  <a:srgbClr val="FFECD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ECDA"/>
              </a:buClr>
              <a:buSzPts val="1400"/>
              <a:buNone/>
              <a:defRPr>
                <a:solidFill>
                  <a:srgbClr val="FFECD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ECDA"/>
              </a:buClr>
              <a:buSzPts val="1400"/>
              <a:buNone/>
              <a:defRPr>
                <a:solidFill>
                  <a:srgbClr val="FFECD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ECDA"/>
              </a:buClr>
              <a:buSzPts val="1400"/>
              <a:buNone/>
              <a:defRPr>
                <a:solidFill>
                  <a:srgbClr val="FFECD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ECDA"/>
              </a:buClr>
              <a:buSzPts val="1400"/>
              <a:buNone/>
              <a:defRPr>
                <a:solidFill>
                  <a:srgbClr val="FFECD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ECDA"/>
              </a:buClr>
              <a:buSzPts val="1400"/>
              <a:buNone/>
              <a:defRPr>
                <a:solidFill>
                  <a:srgbClr val="FFECD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ECDA"/>
              </a:buClr>
              <a:buSzPts val="1400"/>
              <a:buNone/>
              <a:defRPr>
                <a:solidFill>
                  <a:srgbClr val="FFECD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ECDA"/>
              </a:buClr>
              <a:buSzPts val="1400"/>
              <a:buNone/>
              <a:defRPr>
                <a:solidFill>
                  <a:srgbClr val="FFECD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ECDA"/>
              </a:buClr>
              <a:buSzPts val="1400"/>
              <a:buNone/>
              <a:defRPr>
                <a:solidFill>
                  <a:srgbClr val="FFECDA"/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56975" y="1677300"/>
            <a:ext cx="6603300" cy="17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ECDA"/>
              </a:buClr>
              <a:buSzPts val="4700"/>
              <a:buNone/>
              <a:defRPr sz="4700">
                <a:solidFill>
                  <a:srgbClr val="FFECD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sfortegnelse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33325" y="565050"/>
            <a:ext cx="72087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33325" y="1399050"/>
            <a:ext cx="72087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tekst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67650" y="565050"/>
            <a:ext cx="72087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967650" y="1399050"/>
            <a:ext cx="72087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tekst (logo topp venstre)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67650" y="565050"/>
            <a:ext cx="72087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967650" y="1399050"/>
            <a:ext cx="72087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tekst (logo topp høyre)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967650" y="565050"/>
            <a:ext cx="72087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967650" y="1399050"/>
            <a:ext cx="72087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tekst (logo bunn venstre)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967650" y="565050"/>
            <a:ext cx="72087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967650" y="1399050"/>
            <a:ext cx="72087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E53D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265500" y="1671825"/>
            <a:ext cx="4045200" cy="104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4200">
                <a:solidFill>
                  <a:srgbClr val="000000"/>
                </a:solidFill>
              </a:defRPr>
            </a:lvl9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FFECDA"/>
              </a:buClr>
              <a:buSzPts val="1800"/>
              <a:buChar char="●"/>
              <a:defRPr>
                <a:solidFill>
                  <a:srgbClr val="FFECDA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FFECDA"/>
              </a:buClr>
              <a:buSzPts val="1400"/>
              <a:buChar char="○"/>
              <a:defRPr>
                <a:solidFill>
                  <a:srgbClr val="FFECDA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FFECDA"/>
              </a:buClr>
              <a:buSzPts val="1400"/>
              <a:buChar char="■"/>
              <a:defRPr>
                <a:solidFill>
                  <a:srgbClr val="FFECDA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FFECDA"/>
              </a:buClr>
              <a:buSzPts val="1400"/>
              <a:buChar char="●"/>
              <a:defRPr>
                <a:solidFill>
                  <a:srgbClr val="FFECDA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FFECDA"/>
              </a:buClr>
              <a:buSzPts val="1400"/>
              <a:buChar char="○"/>
              <a:defRPr>
                <a:solidFill>
                  <a:srgbClr val="FFECDA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FFECDA"/>
              </a:buClr>
              <a:buSzPts val="1400"/>
              <a:buChar char="■"/>
              <a:defRPr>
                <a:solidFill>
                  <a:srgbClr val="FFECDA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FFECDA"/>
              </a:buClr>
              <a:buSzPts val="1400"/>
              <a:buChar char="●"/>
              <a:defRPr>
                <a:solidFill>
                  <a:srgbClr val="FFECDA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FFECDA"/>
              </a:buClr>
              <a:buSzPts val="1400"/>
              <a:buChar char="○"/>
              <a:defRPr>
                <a:solidFill>
                  <a:srgbClr val="FFECDA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FFECDA"/>
              </a:buClr>
              <a:buSzPts val="1400"/>
              <a:buChar char="■"/>
              <a:defRPr>
                <a:solidFill>
                  <a:srgbClr val="FFECDA"/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31100" y="703113"/>
            <a:ext cx="7681800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1100" y="1360299"/>
            <a:ext cx="7681800" cy="30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2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ctrTitle"/>
          </p:nvPr>
        </p:nvSpPr>
        <p:spPr>
          <a:xfrm>
            <a:off x="3913475" y="1741725"/>
            <a:ext cx="4918800" cy="105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r>
              <a:rPr lang="nb-NO"/>
              <a:t>Helhetlig utviklingsarbeid</a:t>
            </a:r>
            <a:endParaRPr lang="nb-NO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1"/>
          </p:nvPr>
        </p:nvSpPr>
        <p:spPr>
          <a:xfrm>
            <a:off x="3913500" y="2834125"/>
            <a:ext cx="4918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/>
            <a:r>
              <a:rPr lang="nb-NO" err="1"/>
              <a:t>Elvland</a:t>
            </a:r>
            <a:r>
              <a:rPr lang="nb-NO"/>
              <a:t> barnehage.</a:t>
            </a:r>
            <a:endParaRPr lang="nb-NO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E5896FEE-DFE4-D6BC-4904-1085D9560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93" y="7434"/>
            <a:ext cx="8217055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A9372321-7DC7-F69A-BF5E-B25ECF90E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79" y="0"/>
            <a:ext cx="8029384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3AA9FD9B-6091-5EFC-29F1-DA6360830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66" y="0"/>
            <a:ext cx="809945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77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AA43E645-04AA-5639-1D68-B96E9F8D0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90" y="122464"/>
            <a:ext cx="8100492" cy="489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00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790F5C-50CF-93D4-9E9E-1F308704E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Inkluderingsanalysen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C6FE642-CC07-51C7-3D6C-F1F29D4E58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Høsten 2022 – fagseminar for ledelsen, innføring av teori og tenkt prosess.</a:t>
            </a:r>
          </a:p>
          <a:p>
            <a:r>
              <a:rPr lang="nb-NO"/>
              <a:t>Fagdag med introduksjon fra Randi og meg. La frem fremdriftsplan, teori og film. Henviste til videre teori gjennom artikler som skulle leses.</a:t>
            </a:r>
          </a:p>
          <a:p>
            <a:r>
              <a:rPr lang="nb-NO"/>
              <a:t>Teorigrunnlag – David Mitchells 10 faktorer.</a:t>
            </a:r>
          </a:p>
          <a:p>
            <a:r>
              <a:rPr lang="nb-NO"/>
              <a:t>Tre dimensjoner </a:t>
            </a:r>
            <a:r>
              <a:rPr lang="nb-NO" err="1"/>
              <a:t>Qvortrup</a:t>
            </a:r>
            <a:r>
              <a:rPr lang="nb-NO"/>
              <a:t>:</a:t>
            </a:r>
          </a:p>
          <a:p>
            <a:pPr lvl="1"/>
            <a:r>
              <a:rPr lang="nb-NO"/>
              <a:t>Fysisk inkludering</a:t>
            </a:r>
          </a:p>
          <a:p>
            <a:pPr lvl="1"/>
            <a:r>
              <a:rPr lang="nb-NO"/>
              <a:t>Sosial inkludering</a:t>
            </a:r>
          </a:p>
          <a:p>
            <a:pPr lvl="1"/>
            <a:r>
              <a:rPr lang="nb-NO"/>
              <a:t>Psykisk inkludering</a:t>
            </a:r>
          </a:p>
          <a:p>
            <a:r>
              <a:rPr lang="nb-NO"/>
              <a:t>Ble avsatt tid til lesing og forberedelser.</a:t>
            </a:r>
          </a:p>
          <a:p>
            <a:r>
              <a:rPr lang="nb-NO"/>
              <a:t>Gjennomføring av inkluderingsanalysen, individuell gjennomføring.</a:t>
            </a:r>
          </a:p>
          <a:p>
            <a:r>
              <a:rPr lang="nb-NO"/>
              <a:t>Personalmøte – oppsummering sammen med </a:t>
            </a:r>
            <a:r>
              <a:rPr lang="nb-NO" err="1"/>
              <a:t>ppt</a:t>
            </a:r>
            <a:r>
              <a:rPr lang="nb-NO"/>
              <a:t>. </a:t>
            </a:r>
            <a:r>
              <a:rPr lang="nb-NO" err="1"/>
              <a:t>Swot</a:t>
            </a:r>
            <a:r>
              <a:rPr lang="nb-NO"/>
              <a:t> – analyse ut fra utvalgte påstander avdelingsvis.</a:t>
            </a:r>
          </a:p>
          <a:p>
            <a:r>
              <a:rPr lang="nb-NO"/>
              <a:t>Viktig for oss at vi tenker </a:t>
            </a:r>
            <a:r>
              <a:rPr lang="nb-NO" b="1"/>
              <a:t>alle barn!</a:t>
            </a:r>
          </a:p>
          <a:p>
            <a:r>
              <a:rPr lang="nb-NO"/>
              <a:t>Ledelsen sammen med </a:t>
            </a:r>
            <a:r>
              <a:rPr lang="nb-NO" err="1"/>
              <a:t>ppt</a:t>
            </a:r>
            <a:r>
              <a:rPr lang="nb-NO"/>
              <a:t> fant 3 tiltak som barnehagen jobber med.</a:t>
            </a:r>
          </a:p>
          <a:p>
            <a:endParaRPr lang="nb-NO"/>
          </a:p>
          <a:p>
            <a:pPr>
              <a:lnSpc>
                <a:spcPct val="114999"/>
              </a:lnSpc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1465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44D5276-2B06-711B-E789-D6D247219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365" y="239497"/>
            <a:ext cx="8168037" cy="466450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A673F0-35F8-BBC7-F09E-2D6CC1D9B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Utviklingsarbeid 2023 -&gt; </a:t>
            </a:r>
            <a:br>
              <a:rPr lang="nb-NO"/>
            </a:br>
            <a:r>
              <a:rPr lang="nb-NO"/>
              <a:t>Barn og rom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56036E2-E0B5-1C19-820C-9E060D3522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Felles faglig fokus: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1F0CF6B-7B56-A821-B1E9-8194311DEAF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114300" indent="0" algn="l" rtl="0" fontAlgn="base">
              <a:buNone/>
            </a:pPr>
            <a:r>
              <a:rPr lang="nb-NO" sz="1800" b="1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 Light" panose="020F0302020204030204" pitchFamily="34" charset="0"/>
              </a:rPr>
              <a:t> </a:t>
            </a:r>
            <a:r>
              <a:rPr lang="nb-NO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 Light" panose="020F0302020204030204" pitchFamily="34" charset="0"/>
              </a:rPr>
              <a:t> </a:t>
            </a:r>
            <a:endParaRPr lang="nb-NO" b="0" i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114300" indent="0" algn="l" rtl="0" fontAlgn="base">
              <a:buNone/>
            </a:pPr>
            <a:r>
              <a:rPr lang="nb-NO" sz="1800" b="1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 Light" panose="020F0302020204030204" pitchFamily="34" charset="0"/>
              </a:rPr>
              <a:t>Med blikk for barns medvirkning i barnehagens fysiske og psykososiale miljø ute og inne.</a:t>
            </a:r>
            <a:r>
              <a:rPr lang="nb-NO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 Light" panose="020F0302020204030204" pitchFamily="34" charset="0"/>
              </a:rPr>
              <a:t> </a:t>
            </a:r>
            <a:endParaRPr lang="nb-NO" b="0" i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114300" indent="0" algn="l" rtl="0" fontAlgn="base">
              <a:buNone/>
            </a:pPr>
            <a:r>
              <a:rPr lang="nb-NO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 Light" panose="020F0302020204030204" pitchFamily="34" charset="0"/>
              </a:rPr>
              <a:t> </a:t>
            </a:r>
            <a:endParaRPr lang="nb-NO" b="0" i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114300" indent="0" algn="l" rtl="0" fontAlgn="base">
              <a:buNone/>
            </a:pPr>
            <a:r>
              <a:rPr lang="nb-NO" sz="1800" b="1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 Light" panose="020F0302020204030204" pitchFamily="34" charset="0"/>
              </a:rPr>
              <a:t>Hvordan skape inkluderende møteplasser hvor barns interesser er i fokus?</a:t>
            </a:r>
            <a:r>
              <a:rPr lang="nb-NO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 Light" panose="020F0302020204030204" pitchFamily="34" charset="0"/>
              </a:rPr>
              <a:t> </a:t>
            </a:r>
            <a:endParaRPr lang="nb-NO" b="0" i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114300" indent="0" algn="l" rtl="0" fontAlgn="base">
              <a:buNone/>
            </a:pPr>
            <a:r>
              <a:rPr lang="nb-NO" sz="18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 Light" panose="020F0302020204030204" pitchFamily="34" charset="0"/>
              </a:rPr>
              <a:t> </a:t>
            </a:r>
            <a:endParaRPr lang="nb-NO" b="0" i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marL="114300" indent="0" algn="l" rtl="0" fontAlgn="base">
              <a:buNone/>
            </a:pPr>
            <a:r>
              <a:rPr lang="nb-NO" sz="1400" b="1" i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 Light" panose="020F0302020204030204" pitchFamily="34" charset="0"/>
              </a:rPr>
              <a:t>Praktisk klokskap blir satt av den enkelte avdeling, etter at de har funnet sitt fokusområde.</a:t>
            </a:r>
            <a:endParaRPr lang="nb-NO" sz="1400" b="0" i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099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3D4A8E-F62F-5359-1626-82F0EE657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Samarbeid med </a:t>
            </a:r>
            <a:r>
              <a:rPr lang="nb-NO" err="1"/>
              <a:t>bl.a</a:t>
            </a:r>
            <a:r>
              <a:rPr lang="nb-NO"/>
              <a:t> </a:t>
            </a:r>
            <a:r>
              <a:rPr lang="nb-NO" err="1"/>
              <a:t>PPt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0A6CD9E-5E92-9F4B-00B3-2866C5F2C4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Faste dager der </a:t>
            </a:r>
            <a:r>
              <a:rPr lang="nb-NO" err="1"/>
              <a:t>ppt</a:t>
            </a:r>
            <a:r>
              <a:rPr lang="nb-NO"/>
              <a:t>-kontakt kommer til barnehagen </a:t>
            </a:r>
            <a:r>
              <a:rPr lang="nb-NO" err="1"/>
              <a:t>ca</a:t>
            </a:r>
            <a:r>
              <a:rPr lang="nb-NO"/>
              <a:t> en gang pr måned. Veiledning, observasjon og refleksjon </a:t>
            </a:r>
            <a:r>
              <a:rPr lang="nb-NO" err="1"/>
              <a:t>ifh</a:t>
            </a:r>
            <a:r>
              <a:rPr lang="nb-NO"/>
              <a:t> til enkeltbarn eller gruppe, med avdeling eller gruppe pedagoger – andre.</a:t>
            </a:r>
          </a:p>
          <a:p>
            <a:r>
              <a:rPr lang="nb-NO" dirty="0"/>
              <a:t>Helhetlig tanke rundt barnet – tiltak skjer i hovedsak i gruppe, men også individuelt der det er nødvendig. Bruk av små grupper her er viktig.</a:t>
            </a:r>
          </a:p>
          <a:p>
            <a:r>
              <a:rPr lang="nb-NO" dirty="0"/>
              <a:t>Hjelp til å se mulighet for møteplasser i små grupper, både inne og ute.</a:t>
            </a:r>
          </a:p>
          <a:p>
            <a:r>
              <a:rPr lang="nb-NO" dirty="0"/>
              <a:t>Stiller kritiske spørsmål til personalet på arbeidsmetode – gjør at vi må tenke over hvordan voksenrollen er.</a:t>
            </a:r>
          </a:p>
          <a:p>
            <a:r>
              <a:rPr lang="nb-NO"/>
              <a:t>Faglig innspill på fagdager og i hverdagen eller – artikler, henvisning til teori etc.</a:t>
            </a:r>
          </a:p>
          <a:p>
            <a:r>
              <a:rPr lang="nb-NO"/>
              <a:t>Kurs ASK – Alternativ, supplerende kommunikasjon – vår/høst 2023. Felles for Røros og Holtålen. </a:t>
            </a:r>
          </a:p>
          <a:p>
            <a:r>
              <a:rPr lang="nb-NO"/>
              <a:t>ASK – et satsningsområde for disse kommunene</a:t>
            </a:r>
          </a:p>
          <a:p>
            <a:r>
              <a:rPr lang="nb-NO"/>
              <a:t>Fagdag i november -23, der </a:t>
            </a:r>
            <a:r>
              <a:rPr lang="nb-NO" err="1"/>
              <a:t>ppt</a:t>
            </a:r>
            <a:r>
              <a:rPr lang="nb-NO"/>
              <a:t> og ASK-gruppa la frem teori og praktiske oppgaver. Oppstart med å lage remser som de bruker i hverdagen. </a:t>
            </a:r>
          </a:p>
        </p:txBody>
      </p:sp>
    </p:spTree>
    <p:extLst>
      <p:ext uri="{BB962C8B-B14F-4D97-AF65-F5344CB8AC3E}">
        <p14:creationId xmlns:p14="http://schemas.microsoft.com/office/powerpoint/2010/main" val="3284486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D44BDF-CF47-600B-3CAD-DC2163B34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94" y="1186825"/>
            <a:ext cx="6973819" cy="2769849"/>
          </a:xfrm>
        </p:spPr>
        <p:txBody>
          <a:bodyPr>
            <a:normAutofit fontScale="90000"/>
          </a:bodyPr>
          <a:lstStyle/>
          <a:p>
            <a:r>
              <a:rPr lang="nb-NO" u="sng"/>
              <a:t>Refleksjonsoppgave:</a:t>
            </a:r>
            <a:br>
              <a:rPr lang="nb-NO"/>
            </a:br>
            <a:r>
              <a:rPr lang="nb-NO"/>
              <a:t>Tanker om gjennomføring av inkluderingsanalysen i egen barnehage.</a:t>
            </a:r>
          </a:p>
        </p:txBody>
      </p:sp>
    </p:spTree>
    <p:extLst>
      <p:ext uri="{BB962C8B-B14F-4D97-AF65-F5344CB8AC3E}">
        <p14:creationId xmlns:p14="http://schemas.microsoft.com/office/powerpoint/2010/main" val="1627182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79B235-AAB7-A773-C789-E96269C2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6662"/>
            <a:ext cx="7208700" cy="490027"/>
          </a:xfrm>
        </p:spPr>
        <p:txBody>
          <a:bodyPr>
            <a:normAutofit fontScale="90000"/>
          </a:bodyPr>
          <a:lstStyle/>
          <a:p>
            <a:r>
              <a:rPr lang="nb-NO"/>
              <a:t>Mal refleksjonsmøte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B262227-337F-3126-BE30-3D217677B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65163"/>
            <a:ext cx="7208700" cy="391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96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265500" y="1671825"/>
            <a:ext cx="4045200" cy="1043700"/>
          </a:xfr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/>
              <a:t>Hvem er vi </a:t>
            </a:r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2"/>
          </p:nvPr>
        </p:nvSpPr>
        <p:spPr>
          <a:xfrm>
            <a:off x="4833302" y="724200"/>
            <a:ext cx="3837000" cy="3695100"/>
          </a:xfr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171450" indent="-171450">
              <a:spcAft>
                <a:spcPts val="1200"/>
              </a:spcAft>
            </a:pPr>
            <a:r>
              <a:rPr lang="nb-NO"/>
              <a:t>Holtålen kommune  – en kommune i vekst.</a:t>
            </a:r>
          </a:p>
          <a:p>
            <a:pPr marL="171450" indent="-171450">
              <a:spcAft>
                <a:spcPts val="1200"/>
              </a:spcAft>
            </a:pPr>
            <a:r>
              <a:rPr lang="nb-NO"/>
              <a:t>2 kommunale barnehager, Haltdalen og </a:t>
            </a:r>
            <a:r>
              <a:rPr lang="nb-NO" dirty="0" err="1"/>
              <a:t>Elvland</a:t>
            </a:r>
            <a:r>
              <a:rPr lang="nb-NO"/>
              <a:t>.</a:t>
            </a:r>
          </a:p>
          <a:p>
            <a:pPr marL="171450" indent="-171450">
              <a:spcAft>
                <a:spcPts val="1200"/>
              </a:spcAft>
            </a:pPr>
            <a:r>
              <a:rPr lang="nb-NO"/>
              <a:t>Organisering</a:t>
            </a:r>
          </a:p>
          <a:p>
            <a:pPr marL="171450" indent="-171450">
              <a:lnSpc>
                <a:spcPct val="114999"/>
              </a:lnSpc>
              <a:spcAft>
                <a:spcPts val="1200"/>
              </a:spcAft>
            </a:pPr>
            <a:r>
              <a:rPr lang="nb-NO" dirty="0"/>
              <a:t>Eiers</a:t>
            </a:r>
            <a:r>
              <a:rPr lang="nb-NO"/>
              <a:t>  rolle og ansvar i utviklingsarbeid</a:t>
            </a:r>
          </a:p>
          <a:p>
            <a:pPr marL="171450" indent="-171450">
              <a:spcAft>
                <a:spcPts val="1200"/>
              </a:spcAft>
            </a:pPr>
            <a:r>
              <a:rPr lang="nb-NO"/>
              <a:t>Det bygges ny barnehage i Ålen.</a:t>
            </a:r>
          </a:p>
          <a:p>
            <a:pPr marL="0" indent="0">
              <a:spcAft>
                <a:spcPts val="1200"/>
              </a:spcAft>
              <a:buNone/>
            </a:pPr>
            <a:endParaRPr lang="nb-NO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15759DE-BC3F-AAB2-4D0A-5EC95343ECFC}"/>
              </a:ext>
            </a:extLst>
          </p:cNvPr>
          <p:cNvSpPr/>
          <p:nvPr/>
        </p:nvSpPr>
        <p:spPr>
          <a:xfrm>
            <a:off x="775942" y="667572"/>
            <a:ext cx="3714231" cy="1178718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2700">
                <a:solidFill>
                  <a:schemeClr val="tx1"/>
                </a:solidFill>
                <a:latin typeface="Modern Love Caps"/>
                <a:cs typeface="Calibri"/>
              </a:rPr>
              <a:t>MÅNEDSSKRIV</a:t>
            </a:r>
          </a:p>
          <a:p>
            <a:pPr algn="ctr"/>
            <a:r>
              <a:rPr lang="nb-NO" sz="2700" b="1">
                <a:solidFill>
                  <a:schemeClr val="tx1"/>
                </a:solidFill>
                <a:latin typeface="Modern Love Caps"/>
                <a:cs typeface="Calibri"/>
              </a:rPr>
              <a:t>FEBRUAR OG MARS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5A74DB7-2074-6FD9-A6E1-4348DAD00C8F}"/>
              </a:ext>
            </a:extLst>
          </p:cNvPr>
          <p:cNvSpPr/>
          <p:nvPr/>
        </p:nvSpPr>
        <p:spPr>
          <a:xfrm>
            <a:off x="4637381" y="227720"/>
            <a:ext cx="3727174" cy="4696239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013">
                <a:solidFill>
                  <a:schemeClr val="tx1"/>
                </a:solidFill>
                <a:cs typeface="Calibri"/>
              </a:rPr>
              <a:t>LEGG INN BILDE SOM </a:t>
            </a:r>
          </a:p>
          <a:p>
            <a:pPr algn="ctr"/>
            <a:r>
              <a:rPr lang="nb-NO" sz="1013">
                <a:solidFill>
                  <a:schemeClr val="tx1"/>
                </a:solidFill>
                <a:cs typeface="Calibri"/>
              </a:rPr>
              <a:t>BESKRIVER HVA VI HAR GJORT</a:t>
            </a:r>
          </a:p>
        </p:txBody>
      </p:sp>
      <p:sp>
        <p:nvSpPr>
          <p:cNvPr id="6" name="Sky 5">
            <a:extLst>
              <a:ext uri="{FF2B5EF4-FFF2-40B4-BE49-F238E27FC236}">
                <a16:creationId xmlns:a16="http://schemas.microsoft.com/office/drawing/2014/main" id="{C390CB53-B234-5B44-0302-36385D36A736}"/>
              </a:ext>
            </a:extLst>
          </p:cNvPr>
          <p:cNvSpPr/>
          <p:nvPr/>
        </p:nvSpPr>
        <p:spPr>
          <a:xfrm>
            <a:off x="989664" y="2074387"/>
            <a:ext cx="3288195" cy="2476499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013">
                <a:cs typeface="Calibri"/>
              </a:rPr>
              <a:t>RAMMEPLANEN SIER </a:t>
            </a:r>
          </a:p>
          <a:p>
            <a:pPr algn="ctr"/>
            <a:r>
              <a:rPr lang="nb-NO" sz="1013">
                <a:cs typeface="Calibri"/>
              </a:rPr>
              <a:t>At «barnehagen skal vise hvordan alle kan  lære av hverandre og fremme barnas nysgjerrighet og undring over likheter og forskjeller»(RP 2017)</a:t>
            </a:r>
          </a:p>
        </p:txBody>
      </p:sp>
      <p:pic>
        <p:nvPicPr>
          <p:cNvPr id="3" name="Bilde 2" descr="Et bilde som inneholder innendørs, vegg, klær, person&#10;&#10;Automatisk generert beskrivelse">
            <a:extLst>
              <a:ext uri="{FF2B5EF4-FFF2-40B4-BE49-F238E27FC236}">
                <a16:creationId xmlns:a16="http://schemas.microsoft.com/office/drawing/2014/main" id="{C8E479C8-C2A7-2EC9-20C1-175841612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717" y="285750"/>
            <a:ext cx="3429000" cy="4572000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00B06BE2-AE8A-B3D7-6DA1-7F98402BBCAA}"/>
              </a:ext>
            </a:extLst>
          </p:cNvPr>
          <p:cNvSpPr txBox="1"/>
          <p:nvPr/>
        </p:nvSpPr>
        <p:spPr>
          <a:xfrm>
            <a:off x="7545116" y="3312636"/>
            <a:ext cx="1393400" cy="4040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013"/>
              <a:t>Her ser vi film fra Malawi(FORUT)</a:t>
            </a:r>
          </a:p>
        </p:txBody>
      </p:sp>
    </p:spTree>
    <p:extLst>
      <p:ext uri="{BB962C8B-B14F-4D97-AF65-F5344CB8AC3E}">
        <p14:creationId xmlns:p14="http://schemas.microsoft.com/office/powerpoint/2010/main" val="3426650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eforklaring: pil ned 3">
            <a:extLst>
              <a:ext uri="{FF2B5EF4-FFF2-40B4-BE49-F238E27FC236}">
                <a16:creationId xmlns:a16="http://schemas.microsoft.com/office/drawing/2014/main" id="{F5ABA16B-95CF-CC38-696D-7F0173D7E594}"/>
              </a:ext>
            </a:extLst>
          </p:cNvPr>
          <p:cNvSpPr/>
          <p:nvPr/>
        </p:nvSpPr>
        <p:spPr>
          <a:xfrm>
            <a:off x="3119727" y="2068"/>
            <a:ext cx="2907195" cy="855956"/>
          </a:xfrm>
          <a:prstGeom prst="downArrow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013" b="1">
                <a:solidFill>
                  <a:schemeClr val="tx1"/>
                </a:solidFill>
                <a:cs typeface="Calibri"/>
              </a:rPr>
              <a:t>MÅNEDENS TEGN</a:t>
            </a:r>
          </a:p>
          <a:p>
            <a:pPr algn="ctr"/>
            <a:r>
              <a:rPr lang="nb-NO" sz="1013" b="1">
                <a:solidFill>
                  <a:schemeClr val="tx1"/>
                </a:solidFill>
                <a:cs typeface="Calibri"/>
              </a:rPr>
              <a:t>MARS</a:t>
            </a:r>
          </a:p>
        </p:txBody>
      </p:sp>
      <p:pic>
        <p:nvPicPr>
          <p:cNvPr id="2" name="Bilde 1" descr="Et bilde som inneholder clip art, tegnefilm, illustrasjon&#10;&#10;Automatisk generert beskrivelse">
            <a:extLst>
              <a:ext uri="{FF2B5EF4-FFF2-40B4-BE49-F238E27FC236}">
                <a16:creationId xmlns:a16="http://schemas.microsoft.com/office/drawing/2014/main" id="{966CD38E-00BC-77C8-E59B-C60B26BB7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475" y="970911"/>
            <a:ext cx="5734059" cy="407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83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eforklaring: pil ned 3">
            <a:extLst>
              <a:ext uri="{FF2B5EF4-FFF2-40B4-BE49-F238E27FC236}">
                <a16:creationId xmlns:a16="http://schemas.microsoft.com/office/drawing/2014/main" id="{F5ABA16B-95CF-CC38-696D-7F0173D7E594}"/>
              </a:ext>
            </a:extLst>
          </p:cNvPr>
          <p:cNvSpPr/>
          <p:nvPr/>
        </p:nvSpPr>
        <p:spPr>
          <a:xfrm>
            <a:off x="3119727" y="2068"/>
            <a:ext cx="2907195" cy="855956"/>
          </a:xfrm>
          <a:prstGeom prst="downArrow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013" b="1">
                <a:solidFill>
                  <a:schemeClr val="tx1"/>
                </a:solidFill>
                <a:cs typeface="Calibri"/>
              </a:rPr>
              <a:t>MÅNEDENS TEGN</a:t>
            </a:r>
          </a:p>
          <a:p>
            <a:pPr algn="ctr"/>
            <a:r>
              <a:rPr lang="nb-NO" sz="1013" b="1">
                <a:solidFill>
                  <a:schemeClr val="tx1"/>
                </a:solidFill>
                <a:cs typeface="Calibri"/>
              </a:rPr>
              <a:t>APRIL</a:t>
            </a:r>
          </a:p>
        </p:txBody>
      </p:sp>
      <p:pic>
        <p:nvPicPr>
          <p:cNvPr id="5" name="Bilde 4" descr="Et bilde som inneholder sketch, strektegning, Menneskeansikt, illustrasjon&#10;&#10;Automatisk generert beskrivelse">
            <a:extLst>
              <a:ext uri="{FF2B5EF4-FFF2-40B4-BE49-F238E27FC236}">
                <a16:creationId xmlns:a16="http://schemas.microsoft.com/office/drawing/2014/main" id="{F58B58F3-C69B-FD51-BAAE-3B77ECD41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494" y="858024"/>
            <a:ext cx="5815013" cy="2057400"/>
          </a:xfrm>
          <a:prstGeom prst="rect">
            <a:avLst/>
          </a:prstGeom>
        </p:spPr>
      </p:pic>
      <p:pic>
        <p:nvPicPr>
          <p:cNvPr id="7" name="Bilde 6" descr="Et bilde som inneholder tegnefilm, Tegnefilm, clip art, morsom&#10;&#10;Automatisk generert beskrivelse">
            <a:extLst>
              <a:ext uri="{FF2B5EF4-FFF2-40B4-BE49-F238E27FC236}">
                <a16:creationId xmlns:a16="http://schemas.microsoft.com/office/drawing/2014/main" id="{92BC316B-9A05-FA96-AFE7-84D28C191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444" y="2915424"/>
            <a:ext cx="5834063" cy="210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17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, clip art, tegnefilm&#10;&#10;Automatisk generert beskrivelse">
            <a:extLst>
              <a:ext uri="{FF2B5EF4-FFF2-40B4-BE49-F238E27FC236}">
                <a16:creationId xmlns:a16="http://schemas.microsoft.com/office/drawing/2014/main" id="{5F39EE96-9921-99B2-C950-12C0541B1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982" y="78240"/>
            <a:ext cx="7087289" cy="499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22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F314066-8B80-590A-C905-52B383D7FB72}"/>
              </a:ext>
            </a:extLst>
          </p:cNvPr>
          <p:cNvSpPr/>
          <p:nvPr/>
        </p:nvSpPr>
        <p:spPr>
          <a:xfrm>
            <a:off x="300177" y="258773"/>
            <a:ext cx="3983935" cy="27084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013">
                <a:solidFill>
                  <a:schemeClr val="tx2">
                    <a:lumMod val="75000"/>
                  </a:schemeClr>
                </a:solidFill>
                <a:cs typeface="Calibri"/>
              </a:rPr>
              <a:t>Vi har begynt arbeidet med FORUT. Vi har startet et prosjekt med hvordan skape en felles møteplass med felles samtale og undring om tema. Barna har deltatt i store deler av prosessen og vært med å bestemt hvordan den skal se ut. </a:t>
            </a:r>
          </a:p>
          <a:p>
            <a:pPr algn="ctr"/>
            <a:endParaRPr lang="nb-NO" sz="1013">
              <a:solidFill>
                <a:schemeClr val="tx2">
                  <a:lumMod val="75000"/>
                </a:schemeClr>
              </a:solidFill>
              <a:cs typeface="Calibri"/>
            </a:endParaRPr>
          </a:p>
          <a:p>
            <a:pPr algn="ctr"/>
            <a:r>
              <a:rPr lang="nb-NO" sz="1013">
                <a:solidFill>
                  <a:schemeClr val="tx2">
                    <a:lumMod val="75000"/>
                  </a:schemeClr>
                </a:solidFill>
                <a:latin typeface="Goudy Old Style"/>
                <a:cs typeface="Calibri"/>
              </a:rPr>
              <a:t>Samarbeid</a:t>
            </a:r>
          </a:p>
          <a:p>
            <a:pPr algn="ctr"/>
            <a:r>
              <a:rPr lang="nb-NO" sz="1013">
                <a:solidFill>
                  <a:schemeClr val="tx2">
                    <a:lumMod val="75000"/>
                  </a:schemeClr>
                </a:solidFill>
                <a:latin typeface="Goudy Old Style"/>
                <a:cs typeface="Calibri"/>
              </a:rPr>
              <a:t>Fellesskap</a:t>
            </a:r>
          </a:p>
          <a:p>
            <a:pPr algn="ctr"/>
            <a:r>
              <a:rPr lang="nb-NO" sz="1013">
                <a:solidFill>
                  <a:schemeClr val="tx2">
                    <a:lumMod val="75000"/>
                  </a:schemeClr>
                </a:solidFill>
                <a:latin typeface="Goudy Old Style"/>
                <a:cs typeface="Calibri"/>
              </a:rPr>
              <a:t>Samhold</a:t>
            </a:r>
          </a:p>
          <a:p>
            <a:pPr algn="ctr"/>
            <a:r>
              <a:rPr lang="nb-NO" sz="1013">
                <a:solidFill>
                  <a:schemeClr val="tx2">
                    <a:lumMod val="75000"/>
                  </a:schemeClr>
                </a:solidFill>
                <a:latin typeface="Goudy Old Style"/>
                <a:cs typeface="Calibri"/>
              </a:rPr>
              <a:t>Samtale</a:t>
            </a:r>
          </a:p>
        </p:txBody>
      </p:sp>
      <p:sp>
        <p:nvSpPr>
          <p:cNvPr id="8" name="Sky 7">
            <a:extLst>
              <a:ext uri="{FF2B5EF4-FFF2-40B4-BE49-F238E27FC236}">
                <a16:creationId xmlns:a16="http://schemas.microsoft.com/office/drawing/2014/main" id="{BE439F8E-0793-828D-8871-5C6345B5CBFE}"/>
              </a:ext>
            </a:extLst>
          </p:cNvPr>
          <p:cNvSpPr/>
          <p:nvPr/>
        </p:nvSpPr>
        <p:spPr>
          <a:xfrm>
            <a:off x="300177" y="3117649"/>
            <a:ext cx="4099891" cy="1880152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20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Barnehagen skal fremme respekt for menneskeverdet ved å synliggjøre, verdsette og fremme mangfold og gjensidig respekt. Barna skal få oppleve at det finnes mange måter å tenke, handle og leve på (</a:t>
            </a:r>
            <a:r>
              <a:rPr lang="nb-NO" sz="1200" err="1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Rp</a:t>
            </a:r>
            <a:r>
              <a:rPr lang="nb-NO" sz="1200">
                <a:solidFill>
                  <a:schemeClr val="tx2">
                    <a:lumMod val="75000"/>
                  </a:schemeClr>
                </a:solidFill>
                <a:ea typeface="+mn-lt"/>
                <a:cs typeface="+mn-lt"/>
              </a:rPr>
              <a:t>, 2017).</a:t>
            </a:r>
            <a:endParaRPr lang="nb-NO" sz="120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Picture 1" descr="Et bilde som inneholder maling, Barnekunst, kunst, Visuell kunst&#10;&#10;Automatisk generert beskrivelse">
            <a:extLst>
              <a:ext uri="{FF2B5EF4-FFF2-40B4-BE49-F238E27FC236}">
                <a16:creationId xmlns:a16="http://schemas.microsoft.com/office/drawing/2014/main" id="{6EAEE7E9-EB56-DDEA-ECC5-38B186AC8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067" y="151775"/>
            <a:ext cx="2178122" cy="2922407"/>
          </a:xfrm>
          <a:prstGeom prst="rect">
            <a:avLst/>
          </a:prstGeom>
        </p:spPr>
      </p:pic>
      <p:pic>
        <p:nvPicPr>
          <p:cNvPr id="9" name="Bilde 8" descr="Et bilde som inneholder sko, klær, maling, innendørs&#10;&#10;Automatisk generert beskrivelse">
            <a:extLst>
              <a:ext uri="{FF2B5EF4-FFF2-40B4-BE49-F238E27FC236}">
                <a16:creationId xmlns:a16="http://schemas.microsoft.com/office/drawing/2014/main" id="{810B3006-1636-E691-644F-16E351C15A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678" y="2656519"/>
            <a:ext cx="1831835" cy="2442446"/>
          </a:xfrm>
          <a:prstGeom prst="rect">
            <a:avLst/>
          </a:prstGeom>
        </p:spPr>
      </p:pic>
      <p:pic>
        <p:nvPicPr>
          <p:cNvPr id="11" name="Bilde 10" descr="Et bilde som inneholder innendørs, smårolling, Barnekunst, gulv&#10;&#10;Automatisk generert beskrivelse">
            <a:extLst>
              <a:ext uri="{FF2B5EF4-FFF2-40B4-BE49-F238E27FC236}">
                <a16:creationId xmlns:a16="http://schemas.microsoft.com/office/drawing/2014/main" id="{E3CB7CAF-6D79-0440-949B-240D05EABB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966" y="1285616"/>
            <a:ext cx="2056357" cy="2741809"/>
          </a:xfrm>
          <a:prstGeom prst="rect">
            <a:avLst/>
          </a:prstGeom>
        </p:spPr>
      </p:pic>
      <p:pic>
        <p:nvPicPr>
          <p:cNvPr id="5" name="Bilde 4" descr="Sol hånd">
            <a:extLst>
              <a:ext uri="{FF2B5EF4-FFF2-40B4-BE49-F238E27FC236}">
                <a16:creationId xmlns:a16="http://schemas.microsoft.com/office/drawing/2014/main" id="{C27A2893-F716-0BC7-DA7B-B027968334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678" y="1960848"/>
            <a:ext cx="526133" cy="52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56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ky 7">
            <a:extLst>
              <a:ext uri="{FF2B5EF4-FFF2-40B4-BE49-F238E27FC236}">
                <a16:creationId xmlns:a16="http://schemas.microsoft.com/office/drawing/2014/main" id="{BE439F8E-0793-828D-8871-5C6345B5CBFE}"/>
              </a:ext>
            </a:extLst>
          </p:cNvPr>
          <p:cNvSpPr/>
          <p:nvPr/>
        </p:nvSpPr>
        <p:spPr>
          <a:xfrm>
            <a:off x="3042456" y="2991324"/>
            <a:ext cx="4099891" cy="1880152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013">
                <a:cs typeface="Calibri"/>
              </a:rPr>
              <a:t>RAMMEPLANEN SIER at opplevelser med kunst og kultur i barnehagen kan legge grunnlag for tilhørighet, deltakelse og eget skapende arbeid.</a:t>
            </a:r>
            <a:endParaRPr lang="nb-NO" sz="1013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80DFEC-FC5B-DB2A-F559-5E6E828E4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271" y="2564357"/>
            <a:ext cx="1744634" cy="232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7AF3770-6890-26A0-63AB-CBF2C06FD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158" y="107964"/>
            <a:ext cx="1925288" cy="25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CA60F366-DBDC-C08A-C934-160AF8C0E75F}"/>
              </a:ext>
            </a:extLst>
          </p:cNvPr>
          <p:cNvSpPr txBox="1"/>
          <p:nvPr/>
        </p:nvSpPr>
        <p:spPr>
          <a:xfrm>
            <a:off x="7121714" y="2063473"/>
            <a:ext cx="192528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050"/>
              <a:t>Her spiser Marakas lunsj i gapahuken. På mandag og torsdag har vi aldersinndelte grupper på tvers av avdelingene</a:t>
            </a:r>
          </a:p>
        </p:txBody>
      </p:sp>
      <p:pic>
        <p:nvPicPr>
          <p:cNvPr id="5" name="Bilde 4" descr="Et bilde som inneholder klær, innendørs, person, jente&#10;&#10;Automatisk generert beskrivelse">
            <a:extLst>
              <a:ext uri="{FF2B5EF4-FFF2-40B4-BE49-F238E27FC236}">
                <a16:creationId xmlns:a16="http://schemas.microsoft.com/office/drawing/2014/main" id="{1EEC4994-5C65-38D6-20A4-C268195A4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11" y="205614"/>
            <a:ext cx="2808635" cy="3744846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10BFCCCD-82F3-EE16-869F-471DB78821D8}"/>
              </a:ext>
            </a:extLst>
          </p:cNvPr>
          <p:cNvSpPr txBox="1"/>
          <p:nvPr/>
        </p:nvSpPr>
        <p:spPr>
          <a:xfrm>
            <a:off x="198895" y="205614"/>
            <a:ext cx="1625885" cy="4040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013"/>
              <a:t>Musikkstund hver tirsdag med Ane Linn eller Mona</a:t>
            </a:r>
          </a:p>
        </p:txBody>
      </p:sp>
      <p:pic>
        <p:nvPicPr>
          <p:cNvPr id="10" name="Bilde 9" descr="Et bilde som inneholder smårolling, lek, innendørs, Menneskeansikt&#10;&#10;Automatisk generert beskrivelse">
            <a:extLst>
              <a:ext uri="{FF2B5EF4-FFF2-40B4-BE49-F238E27FC236}">
                <a16:creationId xmlns:a16="http://schemas.microsoft.com/office/drawing/2014/main" id="{C910C550-FC88-CF63-28D0-EF0575392A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982" y="249747"/>
            <a:ext cx="1426823" cy="1902431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3F0D459-C358-1DE3-5BA9-778B3099303C}"/>
              </a:ext>
            </a:extLst>
          </p:cNvPr>
          <p:cNvSpPr txBox="1"/>
          <p:nvPr/>
        </p:nvSpPr>
        <p:spPr>
          <a:xfrm>
            <a:off x="5455577" y="1756881"/>
            <a:ext cx="1371633" cy="248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013"/>
              <a:t>Påskeaktiviteter</a:t>
            </a:r>
          </a:p>
        </p:txBody>
      </p:sp>
      <p:pic>
        <p:nvPicPr>
          <p:cNvPr id="13" name="Bilde 12" descr="Et bilde som inneholder utendørs, himmel, tre, hus&#10;&#10;Automatisk generert beskrivelse">
            <a:extLst>
              <a:ext uri="{FF2B5EF4-FFF2-40B4-BE49-F238E27FC236}">
                <a16:creationId xmlns:a16="http://schemas.microsoft.com/office/drawing/2014/main" id="{62D2C357-C1F6-D699-E716-DF44847B39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689" y="249747"/>
            <a:ext cx="2097212" cy="2796283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32DAFFFA-4244-77E6-38CC-617B0E39DCCB}"/>
              </a:ext>
            </a:extLst>
          </p:cNvPr>
          <p:cNvSpPr txBox="1"/>
          <p:nvPr/>
        </p:nvSpPr>
        <p:spPr>
          <a:xfrm>
            <a:off x="3780307" y="2478971"/>
            <a:ext cx="1090595" cy="248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013"/>
              <a:t>Påskeeggjakt</a:t>
            </a:r>
          </a:p>
        </p:txBody>
      </p:sp>
      <p:pic>
        <p:nvPicPr>
          <p:cNvPr id="19" name="Bilde 18" descr="Kjærlighet, bie">
            <a:extLst>
              <a:ext uri="{FF2B5EF4-FFF2-40B4-BE49-F238E27FC236}">
                <a16:creationId xmlns:a16="http://schemas.microsoft.com/office/drawing/2014/main" id="{9D455118-4B1A-4CD0-70AC-2376E07E56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528" y="1485290"/>
            <a:ext cx="434772" cy="434772"/>
          </a:xfrm>
          <a:prstGeom prst="rect">
            <a:avLst/>
          </a:prstGeom>
        </p:spPr>
      </p:pic>
      <p:pic>
        <p:nvPicPr>
          <p:cNvPr id="21" name="Bilde 20" descr="Knyttnevedunk, bie">
            <a:extLst>
              <a:ext uri="{FF2B5EF4-FFF2-40B4-BE49-F238E27FC236}">
                <a16:creationId xmlns:a16="http://schemas.microsoft.com/office/drawing/2014/main" id="{A054414C-BACA-100F-523B-A37A710CFF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319" y="1402054"/>
            <a:ext cx="798922" cy="798922"/>
          </a:xfrm>
          <a:prstGeom prst="rect">
            <a:avLst/>
          </a:prstGeom>
        </p:spPr>
      </p:pic>
      <p:pic>
        <p:nvPicPr>
          <p:cNvPr id="23" name="Bilde 22" descr="High five, bie">
            <a:extLst>
              <a:ext uri="{FF2B5EF4-FFF2-40B4-BE49-F238E27FC236}">
                <a16:creationId xmlns:a16="http://schemas.microsoft.com/office/drawing/2014/main" id="{5932AC48-E4AE-4FA1-8D3A-A01326327B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58" y="1237430"/>
            <a:ext cx="638049" cy="638049"/>
          </a:xfrm>
          <a:prstGeom prst="rect">
            <a:avLst/>
          </a:prstGeom>
        </p:spPr>
      </p:pic>
      <p:pic>
        <p:nvPicPr>
          <p:cNvPr id="25" name="Bilde 24" descr="Hoppende katt">
            <a:extLst>
              <a:ext uri="{FF2B5EF4-FFF2-40B4-BE49-F238E27FC236}">
                <a16:creationId xmlns:a16="http://schemas.microsoft.com/office/drawing/2014/main" id="{4E7E3184-DD58-1B8E-AF3A-7FEE5C7D1C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944" y="616765"/>
            <a:ext cx="562693" cy="56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31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l: opp 5">
            <a:extLst>
              <a:ext uri="{FF2B5EF4-FFF2-40B4-BE49-F238E27FC236}">
                <a16:creationId xmlns:a16="http://schemas.microsoft.com/office/drawing/2014/main" id="{66BBF032-A79B-DC15-CB8B-AA3691B45EF1}"/>
              </a:ext>
            </a:extLst>
          </p:cNvPr>
          <p:cNvSpPr/>
          <p:nvPr/>
        </p:nvSpPr>
        <p:spPr>
          <a:xfrm rot="5400000">
            <a:off x="6177900" y="2204915"/>
            <a:ext cx="463825" cy="720587"/>
          </a:xfrm>
          <a:prstGeom prst="up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 sz="1013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146DC86-C84A-310B-B4AE-A998D89EFBCC}"/>
              </a:ext>
            </a:extLst>
          </p:cNvPr>
          <p:cNvSpPr/>
          <p:nvPr/>
        </p:nvSpPr>
        <p:spPr>
          <a:xfrm>
            <a:off x="3094925" y="2047498"/>
            <a:ext cx="2948609" cy="10518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800" b="1">
                <a:solidFill>
                  <a:schemeClr val="tx2">
                    <a:lumMod val="75000"/>
                  </a:schemeClr>
                </a:solidFill>
                <a:cs typeface="Calibri"/>
              </a:rPr>
              <a:t>VIKTIG </a:t>
            </a:r>
            <a:endParaRPr lang="nb-NO" sz="1013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nb-NO" sz="1800" b="1">
                <a:solidFill>
                  <a:schemeClr val="tx2">
                    <a:lumMod val="75000"/>
                  </a:schemeClr>
                </a:solidFill>
                <a:cs typeface="Calibri"/>
              </a:rPr>
              <a:t>INFORMASJON</a:t>
            </a:r>
            <a:endParaRPr lang="nb-NO" sz="1013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Pil: opp 4">
            <a:extLst>
              <a:ext uri="{FF2B5EF4-FFF2-40B4-BE49-F238E27FC236}">
                <a16:creationId xmlns:a16="http://schemas.microsoft.com/office/drawing/2014/main" id="{6615E057-504E-9736-4782-21036276A572}"/>
              </a:ext>
            </a:extLst>
          </p:cNvPr>
          <p:cNvSpPr/>
          <p:nvPr/>
        </p:nvSpPr>
        <p:spPr>
          <a:xfrm>
            <a:off x="4339161" y="1326958"/>
            <a:ext cx="463825" cy="720587"/>
          </a:xfrm>
          <a:prstGeom prst="up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 sz="1013"/>
          </a:p>
        </p:txBody>
      </p:sp>
      <p:sp>
        <p:nvSpPr>
          <p:cNvPr id="7" name="Pil: opp 6">
            <a:extLst>
              <a:ext uri="{FF2B5EF4-FFF2-40B4-BE49-F238E27FC236}">
                <a16:creationId xmlns:a16="http://schemas.microsoft.com/office/drawing/2014/main" id="{369B0BD9-6958-0EFC-9A89-C1454FC4510C}"/>
              </a:ext>
            </a:extLst>
          </p:cNvPr>
          <p:cNvSpPr/>
          <p:nvPr/>
        </p:nvSpPr>
        <p:spPr>
          <a:xfrm rot="10800000">
            <a:off x="4339161" y="3099436"/>
            <a:ext cx="463825" cy="720587"/>
          </a:xfrm>
          <a:prstGeom prst="up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 sz="1013"/>
          </a:p>
        </p:txBody>
      </p:sp>
      <p:sp>
        <p:nvSpPr>
          <p:cNvPr id="8" name="Pil: opp 7">
            <a:extLst>
              <a:ext uri="{FF2B5EF4-FFF2-40B4-BE49-F238E27FC236}">
                <a16:creationId xmlns:a16="http://schemas.microsoft.com/office/drawing/2014/main" id="{4EA61EF5-3116-ECCE-7265-CB45521964DC}"/>
              </a:ext>
            </a:extLst>
          </p:cNvPr>
          <p:cNvSpPr/>
          <p:nvPr/>
        </p:nvSpPr>
        <p:spPr>
          <a:xfrm rot="-5400000">
            <a:off x="2508704" y="2204914"/>
            <a:ext cx="463825" cy="720587"/>
          </a:xfrm>
          <a:prstGeom prst="up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b-NO" sz="1013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2C37AB4E-F9FA-13C9-078C-F9642FC8E11E}"/>
              </a:ext>
            </a:extLst>
          </p:cNvPr>
          <p:cNvSpPr txBox="1"/>
          <p:nvPr/>
        </p:nvSpPr>
        <p:spPr>
          <a:xfrm>
            <a:off x="6957619" y="2121627"/>
            <a:ext cx="1996310" cy="5599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013"/>
              <a:t>Pass på at barnet ditt har nok klær i barnehagen. Vi er ofte ute to ganger om dagen.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81EF832-5694-7127-E423-B3ECDC0BF833}"/>
              </a:ext>
            </a:extLst>
          </p:cNvPr>
          <p:cNvSpPr txBox="1"/>
          <p:nvPr/>
        </p:nvSpPr>
        <p:spPr>
          <a:xfrm>
            <a:off x="3659967" y="4006240"/>
            <a:ext cx="1818526" cy="4040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013"/>
              <a:t>Barnehagen er stengt i påskeuka 25.03-01.04.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B944B50-5C87-0256-E366-529A1EE1EA5B}"/>
              </a:ext>
            </a:extLst>
          </p:cNvPr>
          <p:cNvSpPr txBox="1"/>
          <p:nvPr/>
        </p:nvSpPr>
        <p:spPr>
          <a:xfrm>
            <a:off x="3659967" y="274192"/>
            <a:ext cx="1818526" cy="4040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013"/>
              <a:t>Husk å ta med drikkeflaskene hjem for vask!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31DC0F1A-17AC-5C49-B3F6-D25FCC61C468}"/>
              </a:ext>
            </a:extLst>
          </p:cNvPr>
          <p:cNvSpPr txBox="1"/>
          <p:nvPr/>
        </p:nvSpPr>
        <p:spPr>
          <a:xfrm>
            <a:off x="821811" y="2333296"/>
            <a:ext cx="1288853" cy="4040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013"/>
              <a:t>Husk solkrem og solbriller!</a:t>
            </a:r>
          </a:p>
        </p:txBody>
      </p:sp>
    </p:spTree>
    <p:extLst>
      <p:ext uri="{BB962C8B-B14F-4D97-AF65-F5344CB8AC3E}">
        <p14:creationId xmlns:p14="http://schemas.microsoft.com/office/powerpoint/2010/main" val="3862418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tekst, skjermbilde, Font, grafisk design&#10;&#10;Automatisk generert beskrivelse">
            <a:extLst>
              <a:ext uri="{FF2B5EF4-FFF2-40B4-BE49-F238E27FC236}">
                <a16:creationId xmlns:a16="http://schemas.microsoft.com/office/drawing/2014/main" id="{CD568FC4-2145-D9D4-4EDF-1AF7796F5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1" y="0"/>
            <a:ext cx="9070258" cy="5143500"/>
          </a:xfrm>
          <a:prstGeom prst="rect">
            <a:avLst/>
          </a:prstGeom>
        </p:spPr>
      </p:pic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4F4F218D-ACE7-C7D2-EFE4-F133F9E5C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en-US"/>
            </a:defPPr>
            <a:lvl1pPr marL="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CF2DA0-2FB7-4108-894A-6BB97782AB6A}" type="slidenum">
              <a:rPr lang="nb-NO" smtClean="0">
                <a:solidFill>
                  <a:schemeClr val="tx1"/>
                </a:solidFill>
              </a:rPr>
              <a:t>27</a:t>
            </a:fld>
            <a:endParaRPr lang="nb-N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9392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B3E82061-77BA-E297-896E-419C8A2B49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25" t="27779" b="17301"/>
          <a:stretch/>
        </p:blipFill>
        <p:spPr>
          <a:xfrm>
            <a:off x="383852" y="381204"/>
            <a:ext cx="8428482" cy="4402251"/>
          </a:xfrm>
          <a:prstGeom prst="rect">
            <a:avLst/>
          </a:prstGeom>
        </p:spPr>
      </p:pic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2C86A6D0-F6D1-8586-7355-1380364B7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en-US"/>
            </a:defPPr>
            <a:lvl1pPr marL="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514350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CF2DA0-2FB7-4108-894A-6BB97782AB6A}" type="slidenum">
              <a:rPr lang="nb-NO" smtClean="0">
                <a:solidFill>
                  <a:schemeClr val="tx1"/>
                </a:solidFill>
              </a:rPr>
              <a:t>28</a:t>
            </a:fld>
            <a:endParaRPr lang="nb-N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1505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50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ballonger fest illustration 13169218 PNG">
            <a:extLst>
              <a:ext uri="{FF2B5EF4-FFF2-40B4-BE49-F238E27FC236}">
                <a16:creationId xmlns:a16="http://schemas.microsoft.com/office/drawing/2014/main" id="{A3C0A3A6-CDAF-792B-F530-B5CAE97D9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40000">
            <a:off x="7054667" y="-3412"/>
            <a:ext cx="1645302" cy="281314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FD4485AC-5A30-3F34-7CAA-004DB1760F52}"/>
              </a:ext>
            </a:extLst>
          </p:cNvPr>
          <p:cNvSpPr txBox="1"/>
          <p:nvPr/>
        </p:nvSpPr>
        <p:spPr>
          <a:xfrm>
            <a:off x="4813300" y="255411"/>
            <a:ext cx="3221567" cy="14542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3000">
                <a:latin typeface="Century Gothic"/>
                <a:cs typeface="Segoe UI"/>
              </a:rPr>
              <a:t>HIPP HURRA </a:t>
            </a:r>
            <a:r>
              <a:rPr lang="en-US" sz="3000">
                <a:latin typeface="Century Gothic"/>
                <a:cs typeface="Segoe UI"/>
              </a:rPr>
              <a:t>​</a:t>
            </a:r>
            <a:r>
              <a:rPr lang="en-US" sz="3000">
                <a:solidFill>
                  <a:srgbClr val="808080"/>
                </a:solidFill>
                <a:latin typeface="Century Gothic"/>
                <a:cs typeface="Segoe UI"/>
              </a:rPr>
              <a:t>​</a:t>
            </a:r>
          </a:p>
          <a:p>
            <a:pPr algn="ctr"/>
            <a:r>
              <a:rPr lang="nb-NO" sz="3000">
                <a:latin typeface="Century Gothic"/>
                <a:cs typeface="Segoe UI"/>
              </a:rPr>
              <a:t>FOR ……..</a:t>
            </a:r>
            <a:endParaRPr lang="en-US" sz="3000">
              <a:solidFill>
                <a:srgbClr val="808080"/>
              </a:solidFill>
              <a:latin typeface="Century Gothic"/>
              <a:cs typeface="Segoe UI"/>
            </a:endParaRPr>
          </a:p>
          <a:p>
            <a:pPr algn="ctr"/>
            <a:r>
              <a:rPr lang="nb-NO" sz="3000">
                <a:latin typeface="Century Gothic"/>
                <a:cs typeface="Segoe UI"/>
              </a:rPr>
              <a:t>6 ÅR​ den 16.03</a:t>
            </a:r>
            <a:endParaRPr lang="nb-NO" sz="3000">
              <a:solidFill>
                <a:srgbClr val="000000"/>
              </a:solidFill>
              <a:latin typeface="Century Gothic"/>
              <a:cs typeface="Segoe UI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0DA1B80F-A013-7195-D601-81B3472F5015}"/>
              </a:ext>
            </a:extLst>
          </p:cNvPr>
          <p:cNvSpPr txBox="1"/>
          <p:nvPr/>
        </p:nvSpPr>
        <p:spPr>
          <a:xfrm>
            <a:off x="3969793" y="1937582"/>
            <a:ext cx="4923430" cy="28392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800">
                <a:solidFill>
                  <a:srgbClr val="202124"/>
                </a:solidFill>
                <a:latin typeface="Modern Love Caps"/>
                <a:cs typeface="Segoe UI"/>
              </a:rPr>
              <a:t>Hurra for deg som fyller nytt år​</a:t>
            </a:r>
            <a:br>
              <a:rPr lang="nb-NO" sz="1800">
                <a:solidFill>
                  <a:srgbClr val="202124"/>
                </a:solidFill>
                <a:latin typeface="Modern Love Caps"/>
                <a:cs typeface="Segoe UI"/>
              </a:rPr>
            </a:br>
            <a:r>
              <a:rPr lang="nb-NO" sz="1800">
                <a:solidFill>
                  <a:srgbClr val="202124"/>
                </a:solidFill>
                <a:latin typeface="Modern Love Caps"/>
                <a:cs typeface="Segoe UI"/>
              </a:rPr>
              <a:t>Ja deg vil vi gratulere​</a:t>
            </a:r>
            <a:br>
              <a:rPr lang="nb-NO" sz="1800">
                <a:solidFill>
                  <a:srgbClr val="202124"/>
                </a:solidFill>
                <a:latin typeface="Modern Love Caps"/>
                <a:cs typeface="Segoe UI"/>
              </a:rPr>
            </a:br>
            <a:r>
              <a:rPr lang="nb-NO" sz="1800">
                <a:solidFill>
                  <a:srgbClr val="202124"/>
                </a:solidFill>
                <a:latin typeface="Modern Love Caps"/>
                <a:cs typeface="Segoe UI"/>
              </a:rPr>
              <a:t>Alle i ring om kring deg vi ​</a:t>
            </a:r>
          </a:p>
          <a:p>
            <a:pPr algn="ctr"/>
            <a:r>
              <a:rPr lang="nb-NO" sz="1800">
                <a:solidFill>
                  <a:srgbClr val="202124"/>
                </a:solidFill>
                <a:latin typeface="Modern Love Caps"/>
                <a:cs typeface="Segoe UI"/>
              </a:rPr>
              <a:t>står og se når vi vil marsjere​</a:t>
            </a:r>
            <a:br>
              <a:rPr lang="nb-NO" sz="1800">
                <a:solidFill>
                  <a:srgbClr val="202124"/>
                </a:solidFill>
                <a:latin typeface="Modern Love Caps"/>
                <a:cs typeface="Segoe UI"/>
              </a:rPr>
            </a:br>
            <a:r>
              <a:rPr lang="nb-NO" sz="1800">
                <a:solidFill>
                  <a:srgbClr val="202124"/>
                </a:solidFill>
                <a:latin typeface="Modern Love Caps"/>
                <a:cs typeface="Segoe UI"/>
              </a:rPr>
              <a:t>Bukke nikke neie snu oss omkring​</a:t>
            </a:r>
            <a:br>
              <a:rPr lang="nb-NO" sz="1800">
                <a:solidFill>
                  <a:srgbClr val="202124"/>
                </a:solidFill>
                <a:latin typeface="Modern Love Caps"/>
                <a:cs typeface="Segoe UI"/>
              </a:rPr>
            </a:br>
            <a:r>
              <a:rPr lang="nb-NO" sz="1800">
                <a:solidFill>
                  <a:srgbClr val="202124"/>
                </a:solidFill>
                <a:latin typeface="Modern Love Caps"/>
                <a:cs typeface="Segoe UI"/>
              </a:rPr>
              <a:t>Danse for deg med ​</a:t>
            </a:r>
          </a:p>
          <a:p>
            <a:pPr algn="ctr"/>
            <a:r>
              <a:rPr lang="nb-NO" sz="1800">
                <a:solidFill>
                  <a:srgbClr val="202124"/>
                </a:solidFill>
                <a:latin typeface="Modern Love Caps"/>
                <a:cs typeface="Segoe UI"/>
              </a:rPr>
              <a:t>hopp å sprett og spring​</a:t>
            </a:r>
            <a:br>
              <a:rPr lang="nb-NO" sz="1800">
                <a:solidFill>
                  <a:srgbClr val="202124"/>
                </a:solidFill>
                <a:latin typeface="Modern Love Caps"/>
                <a:cs typeface="Segoe UI"/>
              </a:rPr>
            </a:br>
            <a:r>
              <a:rPr lang="nb-NO" sz="1800">
                <a:solidFill>
                  <a:srgbClr val="202124"/>
                </a:solidFill>
                <a:latin typeface="Modern Love Caps"/>
                <a:cs typeface="Segoe UI"/>
              </a:rPr>
              <a:t>Ønsker deg av hjerte alle gode ting​</a:t>
            </a:r>
            <a:br>
              <a:rPr lang="nb-NO" sz="1800">
                <a:solidFill>
                  <a:srgbClr val="202124"/>
                </a:solidFill>
                <a:latin typeface="Modern Love Caps"/>
                <a:cs typeface="Segoe UI"/>
              </a:rPr>
            </a:br>
            <a:r>
              <a:rPr lang="nb-NO" sz="1800">
                <a:solidFill>
                  <a:srgbClr val="202124"/>
                </a:solidFill>
                <a:latin typeface="Modern Love Caps"/>
                <a:cs typeface="Segoe UI"/>
              </a:rPr>
              <a:t>Så si meg så hva vil du mere​</a:t>
            </a:r>
            <a:br>
              <a:rPr lang="nb-NO" sz="1800">
                <a:solidFill>
                  <a:srgbClr val="202124"/>
                </a:solidFill>
                <a:latin typeface="Modern Love Caps"/>
                <a:cs typeface="Segoe UI"/>
              </a:rPr>
            </a:br>
            <a:r>
              <a:rPr lang="nb-NO" sz="1800">
                <a:solidFill>
                  <a:srgbClr val="202124"/>
                </a:solidFill>
                <a:latin typeface="Modern Love Caps"/>
                <a:cs typeface="Segoe UI"/>
              </a:rPr>
              <a:t>Gratulere!​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D1DC356-6D83-A5B7-4809-CC71A0F86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08" y="168458"/>
            <a:ext cx="3612448" cy="480658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Forelsket, Max The Husky">
            <a:extLst>
              <a:ext uri="{FF2B5EF4-FFF2-40B4-BE49-F238E27FC236}">
                <a16:creationId xmlns:a16="http://schemas.microsoft.com/office/drawing/2014/main" id="{8C06CF99-023F-3FE6-9F40-E21A249E4E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656" y="947737"/>
            <a:ext cx="1889207" cy="188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04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04A014-E143-A965-C9C6-CDC7C5AC1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/>
              <a:t>Tidslinje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53B993A-D3A7-7E53-FFBF-7308072D36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071286"/>
              </p:ext>
            </p:extLst>
          </p:nvPr>
        </p:nvGraphicFramePr>
        <p:xfrm>
          <a:off x="333325" y="565050"/>
          <a:ext cx="8383955" cy="4038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7711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265500" y="1671825"/>
            <a:ext cx="4045200" cy="104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>
                <a:solidFill>
                  <a:schemeClr val="dk1"/>
                </a:solidFill>
              </a:rPr>
              <a:t>Utfordringer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7" name="Google Shape;87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>
                <a:solidFill>
                  <a:schemeClr val="dk1"/>
                </a:solidFill>
              </a:rPr>
              <a:t>Ja, de er mange!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nb-NO" sz="1800"/>
              <a:t>Endringer i personalgruppa, vikarer.</a:t>
            </a:r>
          </a:p>
          <a:p>
            <a:pPr>
              <a:lnSpc>
                <a:spcPct val="110000"/>
              </a:lnSpc>
            </a:pPr>
            <a:r>
              <a:rPr lang="nb-NO" sz="1800"/>
              <a:t>Endringer i barnegruppa.</a:t>
            </a:r>
          </a:p>
          <a:p>
            <a:pPr>
              <a:lnSpc>
                <a:spcPct val="110000"/>
              </a:lnSpc>
            </a:pPr>
            <a:r>
              <a:rPr lang="nb-NO" sz="1800"/>
              <a:t>Vanskelig å få med alle,</a:t>
            </a:r>
          </a:p>
          <a:p>
            <a:pPr>
              <a:lnSpc>
                <a:spcPct val="110000"/>
              </a:lnSpc>
            </a:pPr>
            <a:r>
              <a:rPr lang="nb-NO" sz="1800"/>
              <a:t>Få ansatte på avdelingen for å få i gang diskusjoner og refleksjoner.</a:t>
            </a:r>
          </a:p>
          <a:p>
            <a:pPr>
              <a:lnSpc>
                <a:spcPct val="110000"/>
              </a:lnSpc>
            </a:pPr>
            <a:r>
              <a:rPr lang="nb-NO" sz="1800"/>
              <a:t>Ledergruppa, styrer og utviklingsledere, har for lite møtetid sammen. </a:t>
            </a:r>
          </a:p>
          <a:p>
            <a:pPr>
              <a:lnSpc>
                <a:spcPct val="110000"/>
              </a:lnSpc>
            </a:pPr>
            <a:r>
              <a:rPr lang="nb-NO" sz="1800"/>
              <a:t>Se helhet, at tema i årsplan kan løftes inn i utviklingsarbeidet,.</a:t>
            </a:r>
          </a:p>
          <a:p>
            <a:pPr>
              <a:lnSpc>
                <a:spcPct val="110000"/>
              </a:lnSpc>
            </a:pPr>
            <a:r>
              <a:rPr lang="nb-NO" sz="1800" err="1"/>
              <a:t>Osv</a:t>
            </a:r>
            <a:r>
              <a:rPr lang="nb-NO" sz="1800"/>
              <a:t>……..</a:t>
            </a:r>
          </a:p>
          <a:p>
            <a:pPr>
              <a:lnSpc>
                <a:spcPct val="110000"/>
              </a:lnSpc>
            </a:pPr>
            <a:endParaRPr lang="nb-NO" sz="1800"/>
          </a:p>
          <a:p>
            <a:pPr marL="0" indent="0">
              <a:lnSpc>
                <a:spcPct val="110000"/>
              </a:lnSpc>
              <a:buNone/>
            </a:pPr>
            <a:r>
              <a:rPr lang="nb-NO" sz="1800" b="1"/>
              <a:t>Utfordringer må vi alltid regne med, vi må bare finne løsninger som passer for oss.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3281F2-D180-E3E0-BF81-A74D96F53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151" y="1555380"/>
            <a:ext cx="6603300" cy="1788900"/>
          </a:xfrm>
        </p:spPr>
        <p:txBody>
          <a:bodyPr>
            <a:normAutofit fontScale="90000"/>
          </a:bodyPr>
          <a:lstStyle/>
          <a:p>
            <a:r>
              <a:rPr lang="nb-NO" u="sng"/>
              <a:t>Refleksjonsoppgave:</a:t>
            </a:r>
            <a:br>
              <a:rPr lang="nb-NO"/>
            </a:br>
            <a:r>
              <a:rPr lang="nb-NO"/>
              <a:t>Reflekter over egne utfordringer.</a:t>
            </a:r>
          </a:p>
        </p:txBody>
      </p:sp>
    </p:spTree>
    <p:extLst>
      <p:ext uri="{BB962C8B-B14F-4D97-AF65-F5344CB8AC3E}">
        <p14:creationId xmlns:p14="http://schemas.microsoft.com/office/powerpoint/2010/main" val="2107482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>
            <a:spLocks noGrp="1"/>
          </p:cNvSpPr>
          <p:nvPr>
            <p:ph type="title"/>
          </p:nvPr>
        </p:nvSpPr>
        <p:spPr>
          <a:xfrm>
            <a:off x="967650" y="565050"/>
            <a:ext cx="72087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/>
              <a:t>Huskeregler i et utviklingsarbeid</a:t>
            </a:r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body" idx="1"/>
          </p:nvPr>
        </p:nvSpPr>
        <p:spPr>
          <a:xfrm>
            <a:off x="967650" y="1399050"/>
            <a:ext cx="72087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171450" indent="-171450">
              <a:spcAft>
                <a:spcPts val="1200"/>
              </a:spcAft>
            </a:pPr>
            <a:r>
              <a:rPr lang="nb-NO"/>
              <a:t>Repetisjon av fagstoff er en nødvendighet.</a:t>
            </a:r>
          </a:p>
          <a:p>
            <a:pPr marL="171450" indent="-171450">
              <a:spcAft>
                <a:spcPts val="1200"/>
              </a:spcAft>
            </a:pPr>
            <a:r>
              <a:rPr lang="nb-NO"/>
              <a:t>Veiledning av nye utviklingsledere på dokumentasjonsverktøy – hvorfor bruker vi dette, hvordan bruke det?</a:t>
            </a:r>
          </a:p>
          <a:p>
            <a:pPr marL="171450" indent="-171450">
              <a:spcAft>
                <a:spcPts val="1200"/>
              </a:spcAft>
            </a:pPr>
            <a:r>
              <a:rPr lang="nb-NO"/>
              <a:t>Det er lov å </a:t>
            </a:r>
            <a:r>
              <a:rPr lang="nb-NO" err="1"/>
              <a:t>restarte</a:t>
            </a:r>
            <a:r>
              <a:rPr lang="nb-NO"/>
              <a:t> eller justere oppstarten.. E. Irgens fagdag 20.01,21 «Vi kan ikke ha det så travelt at vi ikke har tid til en god oppstart.»</a:t>
            </a:r>
          </a:p>
          <a:p>
            <a:pPr marL="171450" indent="-171450">
              <a:spcAft>
                <a:spcPts val="1200"/>
              </a:spcAft>
            </a:pPr>
            <a:r>
              <a:rPr lang="nb-NO"/>
              <a:t>Jeg ligger som regel et hestehode foran – la andre få tid til å komme etter og forstå.</a:t>
            </a:r>
          </a:p>
          <a:p>
            <a:pPr marL="171450" indent="-171450">
              <a:spcAft>
                <a:spcPts val="1200"/>
              </a:spcAft>
            </a:pPr>
            <a:r>
              <a:rPr lang="nb-NO"/>
              <a:t>Endring er krevende – ledelsen er viktig.</a:t>
            </a:r>
          </a:p>
          <a:p>
            <a:pPr marL="171450" indent="-171450">
              <a:spcAft>
                <a:spcPts val="1200"/>
              </a:spcAft>
            </a:pPr>
            <a:r>
              <a:rPr lang="nb-NO"/>
              <a:t>Erfaringsutveksling viktig for alle – punkt på hvert møte.</a:t>
            </a:r>
          </a:p>
          <a:p>
            <a:pPr marL="171450" indent="-171450">
              <a:spcAft>
                <a:spcPts val="1200"/>
              </a:spcAft>
            </a:pPr>
            <a:r>
              <a:rPr lang="nb-NO"/>
              <a:t>Involver foreldregruppa i prosessene.</a:t>
            </a:r>
          </a:p>
          <a:p>
            <a:pPr marL="171450" indent="-171450">
              <a:spcAft>
                <a:spcPts val="1200"/>
              </a:spcAft>
            </a:pPr>
            <a:r>
              <a:rPr lang="nb-NO"/>
              <a:t>Ikke tenk for vanskelig, det enkle er ofte det beste.</a:t>
            </a:r>
          </a:p>
          <a:p>
            <a:pPr marL="171450" indent="-171450">
              <a:spcAft>
                <a:spcPts val="1200"/>
              </a:spcAft>
            </a:pPr>
            <a:endParaRPr lang="nb-NO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E780BB-3EEC-6BCD-B461-C0B4C228A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363" y="914400"/>
            <a:ext cx="6603300" cy="3409929"/>
          </a:xfrm>
        </p:spPr>
        <p:txBody>
          <a:bodyPr>
            <a:normAutofit fontScale="90000"/>
          </a:bodyPr>
          <a:lstStyle/>
          <a:p>
            <a:r>
              <a:rPr lang="nb-NO" u="sng"/>
              <a:t>Refleksjonsoppgave:</a:t>
            </a:r>
            <a:br>
              <a:rPr lang="nb-NO"/>
            </a:br>
            <a:r>
              <a:rPr lang="nb-NO"/>
              <a:t>Er det noe av det vi har lagt frem i dag som dere tar med videre til egen barnehage?</a:t>
            </a:r>
            <a:br>
              <a:rPr lang="nb-NO"/>
            </a:br>
            <a:r>
              <a:rPr lang="nb-NO"/>
              <a:t>Fyll inn dette på tidslinja di.</a:t>
            </a:r>
          </a:p>
        </p:txBody>
      </p:sp>
    </p:spTree>
    <p:extLst>
      <p:ext uri="{BB962C8B-B14F-4D97-AF65-F5344CB8AC3E}">
        <p14:creationId xmlns:p14="http://schemas.microsoft.com/office/powerpoint/2010/main" val="33263784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>
            <a:spLocks noGrp="1"/>
          </p:cNvSpPr>
          <p:nvPr>
            <p:ph type="title"/>
          </p:nvPr>
        </p:nvSpPr>
        <p:spPr>
          <a:xfrm>
            <a:off x="3214500" y="2108850"/>
            <a:ext cx="43707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b="1">
                <a:latin typeface="Lato"/>
                <a:ea typeface="Lato"/>
                <a:cs typeface="Lato"/>
                <a:sym typeface="Lato"/>
              </a:rPr>
              <a:t>Takk for oss </a:t>
            </a:r>
            <a:r>
              <a:rPr lang="nb-NO" b="1">
                <a:latin typeface="Lato"/>
                <a:ea typeface="Lato"/>
                <a:cs typeface="Lato"/>
                <a:sym typeface="Wingdings" panose="05000000000000000000" pitchFamily="2" charset="2"/>
              </a:rPr>
              <a:t>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4" name="Google Shape;124;p25"/>
          <p:cNvSpPr txBox="1">
            <a:spLocks noGrp="1"/>
          </p:cNvSpPr>
          <p:nvPr>
            <p:ph type="subTitle" idx="2"/>
          </p:nvPr>
        </p:nvSpPr>
        <p:spPr>
          <a:xfrm>
            <a:off x="800100" y="4623075"/>
            <a:ext cx="13278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subTitle" idx="3"/>
          </p:nvPr>
        </p:nvSpPr>
        <p:spPr>
          <a:xfrm>
            <a:off x="4214525" y="4614275"/>
            <a:ext cx="1327800" cy="32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subTitle" idx="4"/>
          </p:nvPr>
        </p:nvSpPr>
        <p:spPr>
          <a:xfrm>
            <a:off x="7058250" y="4614275"/>
            <a:ext cx="1327800" cy="32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/>
          </p:nvPr>
        </p:nvSpPr>
        <p:spPr>
          <a:xfrm>
            <a:off x="407962" y="1266972"/>
            <a:ext cx="5001065" cy="260955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algn="l"/>
            <a:r>
              <a:rPr lang="nb-NO" sz="1800"/>
              <a:t>Ny </a:t>
            </a:r>
            <a:r>
              <a:rPr lang="nb-NO" sz="1800" dirty="0"/>
              <a:t>barnehage i Ålen - </a:t>
            </a:r>
            <a:r>
              <a:rPr lang="nb-NO" sz="1800"/>
              <a:t>utviklingsprosess</a:t>
            </a:r>
            <a:br>
              <a:rPr lang="nb-NO" sz="1800" dirty="0"/>
            </a:br>
            <a:br>
              <a:rPr lang="nb-NO" sz="1800" dirty="0"/>
            </a:br>
            <a:br>
              <a:rPr lang="nb-NO" sz="1800" dirty="0"/>
            </a:br>
            <a:r>
              <a:rPr lang="nb-NO" sz="1400"/>
              <a:t>Formålet med utviklingsprosessen er blant annet</a:t>
            </a:r>
            <a:r>
              <a:rPr lang="nb-NO" sz="1400" dirty="0"/>
              <a:t>: </a:t>
            </a:r>
            <a:br>
              <a:rPr lang="nb-NO" sz="1400" dirty="0"/>
            </a:br>
            <a:br>
              <a:rPr lang="nb-NO" sz="1400"/>
            </a:br>
            <a:r>
              <a:rPr lang="nb-NO" sz="1400" b="0" dirty="0"/>
              <a:t>• Finne de beste løsningene for </a:t>
            </a:r>
            <a:r>
              <a:rPr lang="nb-NO" sz="1400"/>
              <a:t>organisering og drift </a:t>
            </a:r>
            <a:r>
              <a:rPr lang="nb-NO" sz="1400" b="0" dirty="0"/>
              <a:t>i den nye barnehagen, med stor grad av </a:t>
            </a:r>
            <a:r>
              <a:rPr lang="nb-NO" sz="1400"/>
              <a:t>medvirkning fra alle ansatte</a:t>
            </a:r>
            <a:r>
              <a:rPr lang="nb-NO" sz="1400" b="0" dirty="0"/>
              <a:t>. </a:t>
            </a:r>
            <a:br>
              <a:rPr lang="nb-NO" sz="1400" b="0" dirty="0"/>
            </a:br>
            <a:r>
              <a:rPr lang="nb-NO" sz="1400" b="0" dirty="0"/>
              <a:t>• Styrke </a:t>
            </a:r>
            <a:r>
              <a:rPr lang="nb-NO" sz="1400"/>
              <a:t>fellesskapsfølelsen,</a:t>
            </a:r>
            <a:r>
              <a:rPr lang="nb-NO" sz="1400" b="0" dirty="0"/>
              <a:t> og legge til rette for økt grad av trygghet og tillit i personalgruppen </a:t>
            </a:r>
            <a:br>
              <a:rPr lang="nb-NO" sz="1400" b="0" dirty="0"/>
            </a:br>
            <a:r>
              <a:rPr lang="nb-NO" sz="1400" b="0" dirty="0"/>
              <a:t>• Danne grunnlag for positiv </a:t>
            </a:r>
            <a:r>
              <a:rPr lang="nb-NO" sz="1400"/>
              <a:t>samhandling</a:t>
            </a:r>
            <a:r>
              <a:rPr lang="nb-NO" sz="1400" b="0" dirty="0"/>
              <a:t> og god </a:t>
            </a:r>
            <a:r>
              <a:rPr lang="nb-NO" sz="1400"/>
              <a:t>kommunikasjon</a:t>
            </a:r>
            <a:r>
              <a:rPr lang="nb-NO" sz="1400" b="0" dirty="0"/>
              <a:t>, samt </a:t>
            </a:r>
            <a:r>
              <a:rPr lang="nb-NO" sz="1400"/>
              <a:t>videreutvikle den enkeltes og personalgruppens kompetanse i utviklingsarbeid</a:t>
            </a:r>
            <a:r>
              <a:rPr lang="nb-NO" sz="1400" b="0" dirty="0"/>
              <a:t>. </a:t>
            </a:r>
            <a:br>
              <a:rPr lang="nb-NO" sz="1400" b="0" dirty="0"/>
            </a:br>
            <a:r>
              <a:rPr lang="nb-NO" sz="1400" b="0" dirty="0"/>
              <a:t>• Bevisstgjøring omkring barnehagens </a:t>
            </a:r>
            <a:r>
              <a:rPr lang="nb-NO" sz="1400"/>
              <a:t>identitet, visjon og verdier</a:t>
            </a:r>
            <a:br>
              <a:rPr lang="nb-NO" sz="1800"/>
            </a:br>
            <a:br>
              <a:rPr lang="nb-NO" sz="1800"/>
            </a:br>
            <a:endParaRPr lang="nb-NO"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2D1B26-F320-B5E4-A49A-7708A877F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080" y="247210"/>
            <a:ext cx="6603300" cy="3761622"/>
          </a:xfrm>
        </p:spPr>
        <p:txBody>
          <a:bodyPr>
            <a:normAutofit/>
          </a:bodyPr>
          <a:lstStyle/>
          <a:p>
            <a:r>
              <a:rPr lang="nb-NO" sz="3600" u="sng"/>
              <a:t>Refleksjonsoppgave 15 min:</a:t>
            </a:r>
            <a:br>
              <a:rPr lang="nb-NO" sz="3600"/>
            </a:br>
            <a:br>
              <a:rPr lang="nb-NO" sz="3600"/>
            </a:br>
            <a:r>
              <a:rPr lang="nb-NO" sz="3600"/>
              <a:t>Lag din egen tidslinje. </a:t>
            </a:r>
            <a:br>
              <a:rPr lang="nb-NO" sz="3600"/>
            </a:br>
            <a:r>
              <a:rPr lang="nb-NO" sz="3600"/>
              <a:t>Del med hverandre.</a:t>
            </a:r>
          </a:p>
        </p:txBody>
      </p:sp>
    </p:spTree>
    <p:extLst>
      <p:ext uri="{BB962C8B-B14F-4D97-AF65-F5344CB8AC3E}">
        <p14:creationId xmlns:p14="http://schemas.microsoft.com/office/powerpoint/2010/main" val="2672658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298A91-AB06-F330-BBCF-4D7A7A047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01" y="900331"/>
            <a:ext cx="4846320" cy="3516923"/>
          </a:xfrm>
        </p:spPr>
        <p:txBody>
          <a:bodyPr>
            <a:normAutofit fontScale="90000"/>
          </a:bodyPr>
          <a:lstStyle/>
          <a:p>
            <a:pPr algn="l"/>
            <a:br>
              <a:rPr lang="nb-NO" sz="1600"/>
            </a:br>
            <a:r>
              <a:rPr lang="nb-NO" sz="1600"/>
              <a:t>Styrers rolle:</a:t>
            </a:r>
            <a:br>
              <a:rPr lang="nb-NO" sz="1600"/>
            </a:br>
            <a:r>
              <a:rPr lang="nb-NO" sz="1600"/>
              <a:t>- Alle skal med.</a:t>
            </a:r>
            <a:br>
              <a:rPr lang="nb-NO" sz="1600"/>
            </a:br>
            <a:r>
              <a:rPr lang="nb-NO" sz="1600"/>
              <a:t>- Overordnet </a:t>
            </a:r>
            <a:r>
              <a:rPr lang="nb-NO" sz="1600" dirty="0"/>
              <a:t>ansvar, sammen med enhetsleder</a:t>
            </a:r>
            <a:r>
              <a:rPr lang="nb-NO" sz="1600"/>
              <a:t>.</a:t>
            </a:r>
            <a:br>
              <a:rPr lang="nb-NO" sz="1600"/>
            </a:br>
            <a:r>
              <a:rPr lang="nb-NO" sz="1600"/>
              <a:t>- Veilede, motivere, skape engasjement, «følge med på», se den enkelte avdelings arbeid, </a:t>
            </a:r>
            <a:r>
              <a:rPr lang="nb-NO" sz="1600" dirty="0"/>
              <a:t>være </a:t>
            </a:r>
            <a:r>
              <a:rPr lang="nb-NO" sz="1600"/>
              <a:t>pådriver.</a:t>
            </a:r>
            <a:br>
              <a:rPr lang="nb-NO" sz="1600"/>
            </a:br>
            <a:r>
              <a:rPr lang="nb-NO" sz="1600"/>
              <a:t>- Se helhet</a:t>
            </a:r>
            <a:r>
              <a:rPr lang="nb-NO" sz="1600" dirty="0"/>
              <a:t> </a:t>
            </a:r>
            <a:r>
              <a:rPr lang="nb-NO" sz="1600"/>
              <a:t> på </a:t>
            </a:r>
            <a:r>
              <a:rPr lang="nb-NO" sz="1600" dirty="0"/>
              <a:t>det vi gjør</a:t>
            </a:r>
            <a:r>
              <a:rPr lang="nb-NO" sz="1600"/>
              <a:t>.</a:t>
            </a:r>
            <a:br>
              <a:rPr lang="nb-NO" sz="1600"/>
            </a:br>
            <a:r>
              <a:rPr lang="nb-NO" sz="1600"/>
              <a:t>- Hente inn artikler, teori.</a:t>
            </a:r>
            <a:br>
              <a:rPr lang="nb-NO" sz="1600"/>
            </a:br>
            <a:r>
              <a:rPr lang="nb-NO" sz="1600"/>
              <a:t>- </a:t>
            </a:r>
            <a:r>
              <a:rPr lang="nb-NO" sz="1600" dirty="0"/>
              <a:t>Møter </a:t>
            </a:r>
            <a:r>
              <a:rPr lang="nb-NO" sz="1600"/>
              <a:t>– </a:t>
            </a:r>
            <a:r>
              <a:rPr lang="nb-NO" sz="1600" dirty="0"/>
              <a:t>holde i gang..</a:t>
            </a:r>
            <a:br>
              <a:rPr lang="nb-NO" sz="1600" dirty="0"/>
            </a:br>
            <a:r>
              <a:rPr lang="nb-NO" sz="1600"/>
              <a:t>- Gi rom for erfaringsutveksling underveis og avslutning.</a:t>
            </a:r>
            <a:br>
              <a:rPr lang="nb-NO" sz="1600"/>
            </a:br>
            <a:r>
              <a:rPr lang="nb-NO" sz="1600"/>
              <a:t>- Sette i gang igjen et nytt utviklingsarbeid. </a:t>
            </a:r>
            <a:br>
              <a:rPr lang="nb-NO" sz="1600"/>
            </a:br>
            <a:r>
              <a:rPr lang="nb-NO" sz="1600"/>
              <a:t>(Samarbeid med enhetsleder)</a:t>
            </a:r>
            <a:br>
              <a:rPr lang="nb-NO" sz="1600"/>
            </a:br>
            <a:br>
              <a:rPr lang="nb-NO" sz="1600"/>
            </a:br>
            <a:r>
              <a:rPr lang="nb-NO" sz="1600"/>
              <a:t>Hvordan finne tid til dette i en travel hverdag?</a:t>
            </a:r>
          </a:p>
        </p:txBody>
      </p:sp>
    </p:spTree>
    <p:extLst>
      <p:ext uri="{BB962C8B-B14F-4D97-AF65-F5344CB8AC3E}">
        <p14:creationId xmlns:p14="http://schemas.microsoft.com/office/powerpoint/2010/main" val="3911292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0BB46C-A1D5-8B81-255A-BDEBB5DE3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100" y="703113"/>
            <a:ext cx="7681800" cy="5163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2200"/>
              <a:t>Disse erfaringene tok vi med oss videre etter 2018.</a:t>
            </a:r>
          </a:p>
        </p:txBody>
      </p:sp>
      <p:graphicFrame>
        <p:nvGraphicFramePr>
          <p:cNvPr id="5" name="Plassholder for tekst 2">
            <a:extLst>
              <a:ext uri="{FF2B5EF4-FFF2-40B4-BE49-F238E27FC236}">
                <a16:creationId xmlns:a16="http://schemas.microsoft.com/office/drawing/2014/main" id="{5B9991BD-2F06-25D8-BF9D-0457AAB68D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305585"/>
              </p:ext>
            </p:extLst>
          </p:nvPr>
        </p:nvGraphicFramePr>
        <p:xfrm>
          <a:off x="731100" y="1219413"/>
          <a:ext cx="7681800" cy="326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7468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F3E7D7-67ED-9202-9032-86AD571B5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650" y="565050"/>
            <a:ext cx="7208700" cy="511128"/>
          </a:xfrm>
        </p:spPr>
        <p:txBody>
          <a:bodyPr>
            <a:normAutofit fontScale="90000"/>
          </a:bodyPr>
          <a:lstStyle/>
          <a:p>
            <a:r>
              <a:rPr lang="nb-NO"/>
              <a:t>Utviklingsarbeidet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B1A8AC4-F378-9107-9983-270C0720A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650" y="1076178"/>
            <a:ext cx="7208700" cy="3502272"/>
          </a:xfrm>
        </p:spPr>
        <p:txBody>
          <a:bodyPr/>
          <a:lstStyle/>
          <a:p>
            <a:pPr marL="152400" indent="0">
              <a:buNone/>
            </a:pPr>
            <a:r>
              <a:rPr lang="nb-NO" sz="1600" b="1"/>
              <a:t>Kaia Finne: Utviklingsarbeid er å vikle seg ut av noe en har viklet seg inn i.</a:t>
            </a:r>
          </a:p>
          <a:p>
            <a:pPr marL="152400" indent="0">
              <a:buNone/>
            </a:pPr>
            <a:endParaRPr lang="nb-NO" b="1"/>
          </a:p>
          <a:p>
            <a:r>
              <a:rPr lang="nb-NO" b="1"/>
              <a:t> Fra en utviklingsleder pr barnehage til en pr avdeling.</a:t>
            </a:r>
          </a:p>
          <a:p>
            <a:pPr lvl="1"/>
            <a:r>
              <a:rPr lang="nb-NO"/>
              <a:t>Mer helhet og innflytelse for hver enkelt avdeling. </a:t>
            </a:r>
          </a:p>
          <a:p>
            <a:pPr lvl="1"/>
            <a:r>
              <a:rPr lang="nb-NO"/>
              <a:t>Avdelingene føler seg mer inkludert i arbeidet.</a:t>
            </a:r>
          </a:p>
          <a:p>
            <a:pPr lvl="1"/>
            <a:r>
              <a:rPr lang="nb-NO"/>
              <a:t>Styrer overordnet </a:t>
            </a:r>
            <a:r>
              <a:rPr lang="nb-NO" err="1"/>
              <a:t>ifh</a:t>
            </a:r>
            <a:r>
              <a:rPr lang="nb-NO"/>
              <a:t> til arbeidet – mer «kontroll».</a:t>
            </a:r>
          </a:p>
          <a:p>
            <a:pPr lvl="1"/>
            <a:endParaRPr lang="nb-NO"/>
          </a:p>
          <a:p>
            <a:r>
              <a:rPr lang="nb-NO" b="1"/>
              <a:t>Veiledning avdelingsvis til felles veiledning med utviklingsledere</a:t>
            </a:r>
          </a:p>
          <a:p>
            <a:pPr lvl="1"/>
            <a:r>
              <a:rPr lang="nb-NO"/>
              <a:t>Alle utviklingsledere og styrer - felles veiledning fra DMMH.</a:t>
            </a:r>
          </a:p>
          <a:p>
            <a:pPr lvl="1"/>
            <a:r>
              <a:rPr lang="nb-NO"/>
              <a:t>Både teori og refleksjoner i veiledning.</a:t>
            </a:r>
          </a:p>
          <a:p>
            <a:pPr lvl="1"/>
            <a:r>
              <a:rPr lang="nb-NO"/>
              <a:t>Egne møter med utviklingsledere og styrer.</a:t>
            </a:r>
          </a:p>
          <a:p>
            <a:pPr marL="609600" lvl="1" indent="0">
              <a:buNone/>
            </a:pPr>
            <a:endParaRPr lang="nb-NO"/>
          </a:p>
          <a:p>
            <a:r>
              <a:rPr lang="nb-NO" b="1"/>
              <a:t>Felles plattform og verktøy av dokumentasjon</a:t>
            </a:r>
          </a:p>
          <a:p>
            <a:pPr lvl="1"/>
            <a:r>
              <a:rPr lang="nb-NO"/>
              <a:t>Skriftlig forankring av utviklingsarbeidet gjennom felles plattform på Teams.</a:t>
            </a:r>
          </a:p>
          <a:p>
            <a:pPr lvl="1"/>
            <a:r>
              <a:rPr lang="nb-NO"/>
              <a:t>Utarbeidelse av utviklingsplan som dokumentasjon</a:t>
            </a:r>
          </a:p>
          <a:p>
            <a:pPr lvl="1"/>
            <a:endParaRPr lang="nb-NO"/>
          </a:p>
          <a:p>
            <a:pPr marL="152400" indent="0"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3087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37D5CB7F-4005-C160-F034-6D072DFDD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83" y="684029"/>
            <a:ext cx="9144000" cy="437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28375"/>
      </p:ext>
    </p:extLst>
  </p:cSld>
  <p:clrMapOvr>
    <a:masterClrMapping/>
  </p:clrMapOvr>
</p:sld>
</file>

<file path=ppt/theme/theme1.xml><?xml version="1.0" encoding="utf-8"?>
<a:theme xmlns:a="http://schemas.openxmlformats.org/drawingml/2006/main" name="HOLTÅLEN MAL - FARG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ltålen presentasjonsmal - farge  -  Skrivebeskyttet" id="{160EED8A-6FC2-4F46-BC39-85110966662A}" vid="{523D9F69-D8D8-4088-A2A2-48474EDFB3D1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c39a55-78d4-4f5e-8e93-f476914727a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7677BBB25E9BC46BAEEAFC81307E3FF" ma:contentTypeVersion="14" ma:contentTypeDescription="Opprett et nytt dokument." ma:contentTypeScope="" ma:versionID="a2e891ca3398dc9c8dacbc1fc91e5b41">
  <xsd:schema xmlns:xsd="http://www.w3.org/2001/XMLSchema" xmlns:xs="http://www.w3.org/2001/XMLSchema" xmlns:p="http://schemas.microsoft.com/office/2006/metadata/properties" xmlns:ns2="3fc39a55-78d4-4f5e-8e93-f476914727a0" xmlns:ns3="4c00ec20-f59c-4534-8ff6-93115c89249a" targetNamespace="http://schemas.microsoft.com/office/2006/metadata/properties" ma:root="true" ma:fieldsID="c7e48f8015f7fbe98600415364dadb2b" ns2:_="" ns3:_="">
    <xsd:import namespace="3fc39a55-78d4-4f5e-8e93-f476914727a0"/>
    <xsd:import namespace="4c00ec20-f59c-4534-8ff6-93115c8924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c39a55-78d4-4f5e-8e93-f476914727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74163374-ded9-48ad-992b-f9c02a96df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0ec20-f59c-4534-8ff6-93115c89249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347D7F-656A-47EF-A6C3-52467CB26993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3fc39a55-78d4-4f5e-8e93-f476914727a0"/>
    <ds:schemaRef ds:uri="http://purl.org/dc/terms/"/>
    <ds:schemaRef ds:uri="4c00ec20-f59c-4534-8ff6-93115c89249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159D216-B5D1-4F50-8058-6D7F66CD2A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7AF3E3-30C3-4AEE-A957-23C30D342919}">
  <ds:schemaRefs>
    <ds:schemaRef ds:uri="3fc39a55-78d4-4f5e-8e93-f476914727a0"/>
    <ds:schemaRef ds:uri="4c00ec20-f59c-4534-8ff6-93115c89249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Holtålen presentasjonsmal - farge</Template>
  <TotalTime>0</TotalTime>
  <Words>1344</Words>
  <Application>Microsoft Office PowerPoint</Application>
  <PresentationFormat>Skjermfremvisning (16:9)</PresentationFormat>
  <Paragraphs>150</Paragraphs>
  <Slides>34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34</vt:i4>
      </vt:variant>
    </vt:vector>
  </HeadingPairs>
  <TitlesOfParts>
    <vt:vector size="44" baseType="lpstr">
      <vt:lpstr>Arial</vt:lpstr>
      <vt:lpstr>Calibri Light</vt:lpstr>
      <vt:lpstr>Goudy Old Style</vt:lpstr>
      <vt:lpstr>Lato</vt:lpstr>
      <vt:lpstr>Calibri</vt:lpstr>
      <vt:lpstr>Segoe UI</vt:lpstr>
      <vt:lpstr>Modern Love Caps</vt:lpstr>
      <vt:lpstr>Century Gothic</vt:lpstr>
      <vt:lpstr>HOLTÅLEN MAL - FARGE</vt:lpstr>
      <vt:lpstr>office theme</vt:lpstr>
      <vt:lpstr>Helhetlig utviklingsarbeid</vt:lpstr>
      <vt:lpstr>Hvem er vi </vt:lpstr>
      <vt:lpstr>Tidslinje</vt:lpstr>
      <vt:lpstr>Ny barnehage i Ålen - utviklingsprosess   Formålet med utviklingsprosessen er blant annet:   • Finne de beste løsningene for organisering og drift i den nye barnehagen, med stor grad av medvirkning fra alle ansatte.  • Styrke fellesskapsfølelsen, og legge til rette for økt grad av trygghet og tillit i personalgruppen  • Danne grunnlag for positiv samhandling og god kommunikasjon, samt videreutvikle den enkeltes og personalgruppens kompetanse i utviklingsarbeid.  • Bevisstgjøring omkring barnehagens identitet, visjon og verdier  </vt:lpstr>
      <vt:lpstr>Refleksjonsoppgave 15 min:  Lag din egen tidslinje.  Del med hverandre.</vt:lpstr>
      <vt:lpstr> Styrers rolle: - Alle skal med. - Overordnet ansvar, sammen med enhetsleder. - Veilede, motivere, skape engasjement, «følge med på», se den enkelte avdelings arbeid, være pådriver. - Se helhet  på det vi gjør. - Hente inn artikler, teori. - Møter – holde i gang.. - Gi rom for erfaringsutveksling underveis og avslutning. - Sette i gang igjen et nytt utviklingsarbeid.  (Samarbeid med enhetsleder)  Hvordan finne tid til dette i en travel hverdag?</vt:lpstr>
      <vt:lpstr>Disse erfaringene tok vi med oss videre etter 2018.</vt:lpstr>
      <vt:lpstr>Utviklingsarbeidet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Inkluderingsanalysen</vt:lpstr>
      <vt:lpstr>PowerPoint-presentasjon</vt:lpstr>
      <vt:lpstr>Utviklingsarbeid 2023 -&gt;  Barn og rom</vt:lpstr>
      <vt:lpstr>Samarbeid med bl.a PPt</vt:lpstr>
      <vt:lpstr>Refleksjonsoppgave: Tanker om gjennomføring av inkluderingsanalysen i egen barnehage.</vt:lpstr>
      <vt:lpstr>Mal refleksjonsmøte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Utfordringer</vt:lpstr>
      <vt:lpstr>Refleksjonsoppgave: Reflekter over egne utfordringer.</vt:lpstr>
      <vt:lpstr>Huskeregler i et utviklingsarbeid</vt:lpstr>
      <vt:lpstr>Refleksjonsoppgave: Er det noe av det vi har lagt frem i dag som dere tar med videre til egen barnehage? Fyll inn dette på tidslinja di.</vt:lpstr>
      <vt:lpstr>Takk for oss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Tone Trygstad Bakås</dc:creator>
  <cp:lastModifiedBy>Randi Aasen</cp:lastModifiedBy>
  <cp:revision>2</cp:revision>
  <dcterms:created xsi:type="dcterms:W3CDTF">2024-03-14T11:22:55Z</dcterms:created>
  <dcterms:modified xsi:type="dcterms:W3CDTF">2024-04-18T12:02:49Z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0x010100D7677BBB25E9BC46BAEEAFC81307E3FF</vt:lpwstr>
  </property>
  <property fmtid="{D5CDD505-2E9C-101B-9397-08002B2CF9AE}" pid="3" name="MediaServiceImageTags">
    <vt:lpwstr/>
  </property>
</Properties>
</file>